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05493"/>
    <a:srgbClr val="121619"/>
    <a:srgbClr val="0948CB"/>
    <a:srgbClr val="F2F4F8"/>
    <a:srgbClr val="1C7DDB"/>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5" d="100"/>
          <a:sy n="65" d="100"/>
        </p:scale>
        <p:origin x="1278"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FBFAE0-375D-488B-B413-615865D03238}"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it-IT"/>
        </a:p>
      </dgm:t>
    </dgm:pt>
    <dgm:pt modelId="{3053EAEE-3704-4CFB-BA51-ACD1EB8797B3}">
      <dgm:prSet phldrT="[Testo]"/>
      <dgm:spPr>
        <a:solidFill>
          <a:srgbClr val="0B49CB"/>
        </a:solidFill>
        <a:ln>
          <a:solidFill>
            <a:srgbClr val="005493"/>
          </a:solidFill>
          <a:bevel/>
        </a:ln>
      </dgm:spPr>
      <dgm:t>
        <a:bodyPr/>
        <a:lstStyle/>
        <a:p>
          <a:r>
            <a:rPr lang="en-US" dirty="0">
              <a:latin typeface="Abadi" panose="020B0604020104020204" pitchFamily="34" charset="0"/>
              <a:cs typeface="Carlito"/>
            </a:rPr>
            <a:t>API </a:t>
          </a:r>
          <a:r>
            <a:rPr lang="en-US" spc="-20" dirty="0">
              <a:latin typeface="Abadi" panose="020B0604020104020204" pitchFamily="34" charset="0"/>
              <a:cs typeface="Carlito"/>
            </a:rPr>
            <a:t>requests from </a:t>
          </a:r>
          <a:r>
            <a:rPr lang="en-US" dirty="0">
              <a:latin typeface="Abadi" panose="020B0604020104020204" pitchFamily="34" charset="0"/>
              <a:cs typeface="Carlito"/>
            </a:rPr>
            <a:t>Space X</a:t>
          </a:r>
          <a:endParaRPr lang="it-IT" dirty="0"/>
        </a:p>
      </dgm:t>
    </dgm:pt>
    <dgm:pt modelId="{9A574B27-B3C9-4260-8B99-50D2E61EAB53}" type="parTrans" cxnId="{473D04D5-E97F-4108-A0CF-C351F6858FA8}">
      <dgm:prSet/>
      <dgm:spPr/>
      <dgm:t>
        <a:bodyPr/>
        <a:lstStyle/>
        <a:p>
          <a:endParaRPr lang="it-IT"/>
        </a:p>
      </dgm:t>
    </dgm:pt>
    <dgm:pt modelId="{FADD007F-2EE3-44D6-8467-382BF1B29E1F}" type="sibTrans" cxnId="{473D04D5-E97F-4108-A0CF-C351F6858FA8}">
      <dgm:prSet/>
      <dgm:spPr>
        <a:ln>
          <a:solidFill>
            <a:schemeClr val="accent1"/>
          </a:solidFill>
          <a:headEnd type="none"/>
          <a:tailEnd type="triangle"/>
        </a:ln>
      </dgm:spPr>
      <dgm:t>
        <a:bodyPr/>
        <a:lstStyle/>
        <a:p>
          <a:endParaRPr lang="it-IT"/>
        </a:p>
      </dgm:t>
    </dgm:pt>
    <dgm:pt modelId="{1DBF92AC-8B32-4B3D-970B-4837C8E7C361}">
      <dgm:prSet phldrT="[Testo]"/>
      <dgm:spPr>
        <a:solidFill>
          <a:srgbClr val="0B49CB"/>
        </a:solidFill>
        <a:ln>
          <a:solidFill>
            <a:srgbClr val="005493"/>
          </a:solidFill>
          <a:round/>
        </a:ln>
      </dgm:spPr>
      <dgm:t>
        <a:bodyPr/>
        <a:lstStyle/>
        <a:p>
          <a:r>
            <a:rPr lang="en-US" dirty="0">
              <a:solidFill>
                <a:srgbClr val="FFFFFF"/>
              </a:solidFill>
              <a:latin typeface="Abadi" panose="020B0604020104020204" pitchFamily="34" charset="0"/>
              <a:cs typeface="Carlito"/>
            </a:rPr>
            <a:t>JSON </a:t>
          </a:r>
          <a:r>
            <a:rPr lang="en-US" spc="-5" dirty="0">
              <a:solidFill>
                <a:srgbClr val="FFFFFF"/>
              </a:solidFill>
              <a:latin typeface="Abadi" panose="020B0604020104020204" pitchFamily="34" charset="0"/>
              <a:cs typeface="Carlito"/>
            </a:rPr>
            <a:t>file </a:t>
          </a:r>
          <a:r>
            <a:rPr lang="en-US" dirty="0">
              <a:solidFill>
                <a:srgbClr val="FFFFFF"/>
              </a:solidFill>
              <a:latin typeface="Abadi" panose="020B0604020104020204" pitchFamily="34" charset="0"/>
              <a:cs typeface="Carlito"/>
            </a:rPr>
            <a:t>+ </a:t>
          </a:r>
          <a:r>
            <a:rPr lang="en-US" spc="-10" dirty="0">
              <a:solidFill>
                <a:srgbClr val="FFFFFF"/>
              </a:solidFill>
              <a:latin typeface="Abadi" panose="020B0604020104020204" pitchFamily="34" charset="0"/>
              <a:cs typeface="Carlito"/>
            </a:rPr>
            <a:t>Lists (Launch</a:t>
          </a:r>
          <a:r>
            <a:rPr lang="en-US" spc="-125" dirty="0">
              <a:solidFill>
                <a:srgbClr val="FFFFFF"/>
              </a:solidFill>
              <a:latin typeface="Abadi" panose="020B0604020104020204" pitchFamily="34" charset="0"/>
              <a:cs typeface="Carlito"/>
            </a:rPr>
            <a:t> </a:t>
          </a:r>
          <a:r>
            <a:rPr lang="en-US" spc="-10" dirty="0">
              <a:solidFill>
                <a:srgbClr val="FFFFFF"/>
              </a:solidFill>
              <a:latin typeface="Abadi" panose="020B0604020104020204" pitchFamily="34" charset="0"/>
              <a:cs typeface="Carlito"/>
            </a:rPr>
            <a:t>Site,  </a:t>
          </a:r>
          <a:r>
            <a:rPr lang="en-US" spc="-5" dirty="0">
              <a:solidFill>
                <a:srgbClr val="FFFFFF"/>
              </a:solidFill>
              <a:latin typeface="Abadi" panose="020B0604020104020204" pitchFamily="34" charset="0"/>
              <a:cs typeface="Carlito"/>
            </a:rPr>
            <a:t>Booster </a:t>
          </a:r>
          <a:r>
            <a:rPr lang="en-US" spc="-25" dirty="0">
              <a:solidFill>
                <a:srgbClr val="FFFFFF"/>
              </a:solidFill>
              <a:latin typeface="Abadi" panose="020B0604020104020204" pitchFamily="34" charset="0"/>
              <a:cs typeface="Carlito"/>
            </a:rPr>
            <a:t>Version,  </a:t>
          </a:r>
          <a:r>
            <a:rPr lang="en-US" spc="-20" dirty="0">
              <a:solidFill>
                <a:srgbClr val="FFFFFF"/>
              </a:solidFill>
              <a:latin typeface="Abadi" panose="020B0604020104020204" pitchFamily="34" charset="0"/>
              <a:cs typeface="Carlito"/>
            </a:rPr>
            <a:t>Payload</a:t>
          </a:r>
          <a:r>
            <a:rPr lang="en-US" spc="-75" dirty="0">
              <a:solidFill>
                <a:srgbClr val="FFFFFF"/>
              </a:solidFill>
              <a:latin typeface="Abadi" panose="020B0604020104020204" pitchFamily="34" charset="0"/>
              <a:cs typeface="Carlito"/>
            </a:rPr>
            <a:t> </a:t>
          </a:r>
          <a:r>
            <a:rPr lang="en-US" spc="-15" dirty="0">
              <a:solidFill>
                <a:srgbClr val="FFFFFF"/>
              </a:solidFill>
              <a:latin typeface="Abadi" panose="020B0604020104020204" pitchFamily="34" charset="0"/>
              <a:cs typeface="Carlito"/>
            </a:rPr>
            <a:t>Data)</a:t>
          </a:r>
          <a:endParaRPr lang="it-IT" dirty="0">
            <a:latin typeface="Abadi" panose="020B0604020104020204" pitchFamily="34" charset="0"/>
          </a:endParaRPr>
        </a:p>
      </dgm:t>
    </dgm:pt>
    <dgm:pt modelId="{F1604A41-D6B2-4789-B466-0619D909E566}" type="parTrans" cxnId="{AD0B95A0-08FC-4EAB-A365-8BB4F43843BF}">
      <dgm:prSet/>
      <dgm:spPr/>
      <dgm:t>
        <a:bodyPr/>
        <a:lstStyle/>
        <a:p>
          <a:endParaRPr lang="it-IT"/>
        </a:p>
      </dgm:t>
    </dgm:pt>
    <dgm:pt modelId="{7D5930C2-956C-4A8D-8594-A1CAF7DCF820}" type="sibTrans" cxnId="{AD0B95A0-08FC-4EAB-A365-8BB4F43843BF}">
      <dgm:prSet/>
      <dgm:spPr>
        <a:ln>
          <a:solidFill>
            <a:schemeClr val="accent1"/>
          </a:solidFill>
          <a:headEnd type="none"/>
          <a:tailEnd type="triangle"/>
        </a:ln>
      </dgm:spPr>
      <dgm:t>
        <a:bodyPr/>
        <a:lstStyle/>
        <a:p>
          <a:endParaRPr lang="it-IT"/>
        </a:p>
      </dgm:t>
    </dgm:pt>
    <dgm:pt modelId="{E7B210BE-FF93-4381-8A4F-5638256EDFEC}">
      <dgm:prSet phldrT="[Testo]"/>
      <dgm:spPr>
        <a:solidFill>
          <a:srgbClr val="0B49CB"/>
        </a:solidFill>
        <a:ln>
          <a:solidFill>
            <a:srgbClr val="005493"/>
          </a:solidFill>
          <a:round/>
        </a:ln>
      </dgm:spPr>
      <dgm:t>
        <a:bodyPr/>
        <a:lstStyle/>
        <a:p>
          <a:r>
            <a:rPr lang="en-US" spc="-10" dirty="0" err="1">
              <a:solidFill>
                <a:srgbClr val="FFFFFF"/>
              </a:solidFill>
              <a:latin typeface="Abadi" panose="020B0604020104020204" pitchFamily="34" charset="0"/>
              <a:cs typeface="Carlito"/>
            </a:rPr>
            <a:t>Json_normalize</a:t>
          </a:r>
          <a:r>
            <a:rPr lang="en-US" spc="-170" dirty="0">
              <a:solidFill>
                <a:srgbClr val="FFFFFF"/>
              </a:solidFill>
              <a:latin typeface="Abadi" panose="020B0604020104020204" pitchFamily="34" charset="0"/>
              <a:cs typeface="Carlito"/>
            </a:rPr>
            <a:t> </a:t>
          </a:r>
          <a:r>
            <a:rPr lang="en-US" spc="-25" dirty="0">
              <a:solidFill>
                <a:srgbClr val="FFFFFF"/>
              </a:solidFill>
              <a:latin typeface="Abadi" panose="020B0604020104020204" pitchFamily="34" charset="0"/>
              <a:cs typeface="Carlito"/>
            </a:rPr>
            <a:t>to Pandas </a:t>
          </a:r>
          <a:r>
            <a:rPr lang="en-US" spc="-20" dirty="0" err="1">
              <a:solidFill>
                <a:srgbClr val="FFFFFF"/>
              </a:solidFill>
              <a:latin typeface="Abadi" panose="020B0604020104020204" pitchFamily="34" charset="0"/>
              <a:cs typeface="Carlito"/>
            </a:rPr>
            <a:t>DataFrame</a:t>
          </a:r>
          <a:r>
            <a:rPr lang="en-US" spc="-20" dirty="0">
              <a:solidFill>
                <a:srgbClr val="FFFFFF"/>
              </a:solidFill>
              <a:latin typeface="Abadi" panose="020B0604020104020204" pitchFamily="34" charset="0"/>
              <a:cs typeface="Carlito"/>
            </a:rPr>
            <a:t> data from</a:t>
          </a:r>
          <a:r>
            <a:rPr lang="en-US" spc="-45" dirty="0">
              <a:solidFill>
                <a:srgbClr val="FFFFFF"/>
              </a:solidFill>
              <a:latin typeface="Abadi" panose="020B0604020104020204" pitchFamily="34" charset="0"/>
              <a:cs typeface="Carlito"/>
            </a:rPr>
            <a:t> </a:t>
          </a:r>
          <a:r>
            <a:rPr lang="en-US" dirty="0">
              <a:solidFill>
                <a:srgbClr val="FFFFFF"/>
              </a:solidFill>
              <a:latin typeface="Abadi" panose="020B0604020104020204" pitchFamily="34" charset="0"/>
              <a:cs typeface="Carlito"/>
            </a:rPr>
            <a:t>JSON</a:t>
          </a:r>
          <a:endParaRPr lang="it-IT" dirty="0">
            <a:latin typeface="Abadi" panose="020B0604020104020204" pitchFamily="34" charset="0"/>
          </a:endParaRPr>
        </a:p>
      </dgm:t>
    </dgm:pt>
    <dgm:pt modelId="{FEA0C724-9B99-432B-BBB1-85A877E2346D}" type="parTrans" cxnId="{DFA5DD33-B3ED-4168-827C-6362756B41D3}">
      <dgm:prSet/>
      <dgm:spPr/>
      <dgm:t>
        <a:bodyPr/>
        <a:lstStyle/>
        <a:p>
          <a:endParaRPr lang="it-IT"/>
        </a:p>
      </dgm:t>
    </dgm:pt>
    <dgm:pt modelId="{E71ACB13-DB85-475A-AC1B-CBE828E43C84}" type="sibTrans" cxnId="{DFA5DD33-B3ED-4168-827C-6362756B41D3}">
      <dgm:prSet/>
      <dgm:spPr>
        <a:ln>
          <a:solidFill>
            <a:schemeClr val="accent1"/>
          </a:solidFill>
          <a:headEnd type="none"/>
          <a:tailEnd type="triangle"/>
        </a:ln>
      </dgm:spPr>
      <dgm:t>
        <a:bodyPr/>
        <a:lstStyle/>
        <a:p>
          <a:endParaRPr lang="it-IT"/>
        </a:p>
      </dgm:t>
    </dgm:pt>
    <dgm:pt modelId="{56B00769-1B88-4F64-A7B3-8A219C38C1C5}">
      <dgm:prSet phldrT="[Testo]"/>
      <dgm:spPr>
        <a:solidFill>
          <a:srgbClr val="0B49CB"/>
        </a:solidFill>
        <a:ln>
          <a:solidFill>
            <a:srgbClr val="005493"/>
          </a:solidFill>
          <a:round/>
        </a:ln>
        <a:effectLst/>
      </dgm:spPr>
      <dgm:t>
        <a:bodyPr/>
        <a:lstStyle/>
        <a:p>
          <a:r>
            <a:rPr lang="it-IT" dirty="0">
              <a:solidFill>
                <a:srgbClr val="FFFFFF"/>
              </a:solidFill>
              <a:latin typeface="Abadi" panose="020B0604020104020204" pitchFamily="34" charset="0"/>
              <a:cs typeface="Carlito"/>
            </a:rPr>
            <a:t>Dictionary</a:t>
          </a:r>
          <a:r>
            <a:rPr lang="it-IT" spc="-95" dirty="0">
              <a:solidFill>
                <a:srgbClr val="FFFFFF"/>
              </a:solidFill>
              <a:latin typeface="Abadi" panose="020B0604020104020204" pitchFamily="34" charset="0"/>
              <a:cs typeface="Carlito"/>
            </a:rPr>
            <a:t> </a:t>
          </a:r>
          <a:r>
            <a:rPr lang="it-IT" spc="-25" dirty="0" err="1">
              <a:solidFill>
                <a:srgbClr val="FFFFFF"/>
              </a:solidFill>
              <a:latin typeface="Abadi" panose="020B0604020104020204" pitchFamily="34" charset="0"/>
              <a:cs typeface="Carlito"/>
            </a:rPr>
            <a:t>relevant</a:t>
          </a:r>
          <a:r>
            <a:rPr lang="it-IT" spc="-25" dirty="0">
              <a:solidFill>
                <a:srgbClr val="FFFFFF"/>
              </a:solidFill>
              <a:latin typeface="Abadi" panose="020B0604020104020204" pitchFamily="34" charset="0"/>
              <a:cs typeface="Carlito"/>
            </a:rPr>
            <a:t> </a:t>
          </a:r>
          <a:r>
            <a:rPr lang="it-IT" spc="-20" dirty="0">
              <a:solidFill>
                <a:srgbClr val="FFFFFF"/>
              </a:solidFill>
              <a:latin typeface="Abadi" panose="020B0604020104020204" pitchFamily="34" charset="0"/>
              <a:cs typeface="Carlito"/>
            </a:rPr>
            <a:t>data</a:t>
          </a:r>
          <a:endParaRPr lang="it-IT" dirty="0">
            <a:latin typeface="Abadi" panose="020B0604020104020204" pitchFamily="34" charset="0"/>
          </a:endParaRPr>
        </a:p>
      </dgm:t>
    </dgm:pt>
    <dgm:pt modelId="{B6DF9E0C-B0FD-4299-B132-AB51D75F6E07}" type="parTrans" cxnId="{A43DA497-920C-4D37-9990-89815475BCC7}">
      <dgm:prSet/>
      <dgm:spPr/>
      <dgm:t>
        <a:bodyPr/>
        <a:lstStyle/>
        <a:p>
          <a:endParaRPr lang="it-IT"/>
        </a:p>
      </dgm:t>
    </dgm:pt>
    <dgm:pt modelId="{0CA66DBB-DFCD-4142-A82C-1319C6E15B60}" type="sibTrans" cxnId="{A43DA497-920C-4D37-9990-89815475BCC7}">
      <dgm:prSet/>
      <dgm:spPr>
        <a:ln>
          <a:solidFill>
            <a:schemeClr val="accent1"/>
          </a:solidFill>
          <a:headEnd type="none"/>
          <a:tailEnd type="triangle"/>
        </a:ln>
      </dgm:spPr>
      <dgm:t>
        <a:bodyPr/>
        <a:lstStyle/>
        <a:p>
          <a:endParaRPr lang="it-IT"/>
        </a:p>
      </dgm:t>
    </dgm:pt>
    <dgm:pt modelId="{A8753BC0-A7EC-454D-AB18-60181DD2CB72}">
      <dgm:prSet phldrT="[Testo]"/>
      <dgm:spPr>
        <a:solidFill>
          <a:srgbClr val="0B49CB"/>
        </a:solidFill>
        <a:ln>
          <a:solidFill>
            <a:srgbClr val="005493"/>
          </a:solidFill>
          <a:round/>
        </a:ln>
      </dgm:spPr>
      <dgm:t>
        <a:bodyPr/>
        <a:lstStyle/>
        <a:p>
          <a:r>
            <a:rPr lang="en-US" spc="-5" dirty="0">
              <a:solidFill>
                <a:srgbClr val="FFFFFF"/>
              </a:solidFill>
              <a:latin typeface="Abadi" panose="020B0604020104020204" pitchFamily="34" charset="0"/>
              <a:cs typeface="Carlito"/>
            </a:rPr>
            <a:t>Cast </a:t>
          </a:r>
          <a:r>
            <a:rPr lang="en-US" dirty="0">
              <a:solidFill>
                <a:srgbClr val="FFFFFF"/>
              </a:solidFill>
              <a:latin typeface="Abadi" panose="020B0604020104020204" pitchFamily="34" charset="0"/>
              <a:cs typeface="Carlito"/>
            </a:rPr>
            <a:t>dictionary</a:t>
          </a:r>
          <a:r>
            <a:rPr lang="en-US" spc="-250" dirty="0">
              <a:solidFill>
                <a:srgbClr val="FFFFFF"/>
              </a:solidFill>
              <a:latin typeface="Abadi" panose="020B0604020104020204" pitchFamily="34" charset="0"/>
              <a:cs typeface="Carlito"/>
            </a:rPr>
            <a:t> </a:t>
          </a:r>
          <a:r>
            <a:rPr lang="en-US" spc="-15" dirty="0">
              <a:solidFill>
                <a:srgbClr val="FFFFFF"/>
              </a:solidFill>
              <a:latin typeface="Abadi" panose="020B0604020104020204" pitchFamily="34" charset="0"/>
              <a:cs typeface="Carlito"/>
            </a:rPr>
            <a:t>to </a:t>
          </a:r>
          <a:r>
            <a:rPr lang="en-US" dirty="0">
              <a:solidFill>
                <a:srgbClr val="FFFFFF"/>
              </a:solidFill>
              <a:latin typeface="Abadi" panose="020B0604020104020204" pitchFamily="34" charset="0"/>
              <a:cs typeface="Carlito"/>
            </a:rPr>
            <a:t>a Pandas </a:t>
          </a:r>
          <a:r>
            <a:rPr lang="en-US" spc="-20" dirty="0" err="1">
              <a:solidFill>
                <a:srgbClr val="FFFFFF"/>
              </a:solidFill>
              <a:latin typeface="Abadi" panose="020B0604020104020204" pitchFamily="34" charset="0"/>
              <a:cs typeface="Carlito"/>
            </a:rPr>
            <a:t>DataFrame</a:t>
          </a:r>
          <a:endParaRPr lang="it-IT" dirty="0">
            <a:latin typeface="Abadi" panose="020B0604020104020204" pitchFamily="34" charset="0"/>
          </a:endParaRPr>
        </a:p>
      </dgm:t>
    </dgm:pt>
    <dgm:pt modelId="{C0FD5DBA-D541-43B7-AB14-F38C2040FB91}" type="parTrans" cxnId="{B8DE03AE-DF2D-402F-913F-B4AF8A627FA9}">
      <dgm:prSet/>
      <dgm:spPr/>
      <dgm:t>
        <a:bodyPr/>
        <a:lstStyle/>
        <a:p>
          <a:endParaRPr lang="it-IT"/>
        </a:p>
      </dgm:t>
    </dgm:pt>
    <dgm:pt modelId="{BF6BE364-29B4-4A19-9695-0A56428BDC86}" type="sibTrans" cxnId="{B8DE03AE-DF2D-402F-913F-B4AF8A627FA9}">
      <dgm:prSet/>
      <dgm:spPr>
        <a:ln>
          <a:solidFill>
            <a:schemeClr val="accent1"/>
          </a:solidFill>
          <a:headEnd type="none"/>
          <a:tailEnd type="triangle"/>
        </a:ln>
      </dgm:spPr>
      <dgm:t>
        <a:bodyPr/>
        <a:lstStyle/>
        <a:p>
          <a:endParaRPr lang="it-IT"/>
        </a:p>
      </dgm:t>
    </dgm:pt>
    <dgm:pt modelId="{EE16900F-D90C-42CA-8B13-8CDC3905E997}">
      <dgm:prSet phldrT="[Testo]"/>
      <dgm:spPr>
        <a:solidFill>
          <a:srgbClr val="0B49CB"/>
        </a:solidFill>
        <a:ln>
          <a:solidFill>
            <a:srgbClr val="005493"/>
          </a:solidFill>
          <a:round/>
        </a:ln>
      </dgm:spPr>
      <dgm:t>
        <a:bodyPr/>
        <a:lstStyle/>
        <a:p>
          <a:r>
            <a:rPr lang="en-US" spc="-5" dirty="0">
              <a:solidFill>
                <a:srgbClr val="FFFFFF"/>
              </a:solidFill>
              <a:latin typeface="Abadi" panose="020B0604020104020204" pitchFamily="34" charset="0"/>
              <a:cs typeface="Carlito"/>
            </a:rPr>
            <a:t>Filter </a:t>
          </a:r>
          <a:r>
            <a:rPr lang="en-US" spc="-10" dirty="0">
              <a:solidFill>
                <a:srgbClr val="FFFFFF"/>
              </a:solidFill>
              <a:latin typeface="Abadi" panose="020B0604020104020204" pitchFamily="34" charset="0"/>
              <a:cs typeface="Carlito"/>
            </a:rPr>
            <a:t>data to</a:t>
          </a:r>
          <a:r>
            <a:rPr lang="en-US" spc="-204" dirty="0">
              <a:solidFill>
                <a:srgbClr val="FFFFFF"/>
              </a:solidFill>
              <a:latin typeface="Abadi" panose="020B0604020104020204" pitchFamily="34" charset="0"/>
              <a:cs typeface="Carlito"/>
            </a:rPr>
            <a:t> </a:t>
          </a:r>
          <a:r>
            <a:rPr lang="en-US" spc="-5" dirty="0">
              <a:solidFill>
                <a:srgbClr val="FFFFFF"/>
              </a:solidFill>
              <a:latin typeface="Abadi" panose="020B0604020104020204" pitchFamily="34" charset="0"/>
              <a:cs typeface="Carlito"/>
            </a:rPr>
            <a:t>only </a:t>
          </a:r>
          <a:r>
            <a:rPr lang="en-US" dirty="0">
              <a:solidFill>
                <a:srgbClr val="FFFFFF"/>
              </a:solidFill>
              <a:latin typeface="Abadi" panose="020B0604020104020204" pitchFamily="34" charset="0"/>
              <a:cs typeface="Carlito"/>
            </a:rPr>
            <a:t>include </a:t>
          </a:r>
          <a:r>
            <a:rPr lang="en-US" spc="-20" dirty="0">
              <a:solidFill>
                <a:srgbClr val="FFFFFF"/>
              </a:solidFill>
              <a:latin typeface="Abadi" panose="020B0604020104020204" pitchFamily="34" charset="0"/>
              <a:cs typeface="Carlito"/>
            </a:rPr>
            <a:t>Falcon </a:t>
          </a:r>
          <a:r>
            <a:rPr lang="en-US" dirty="0">
              <a:solidFill>
                <a:srgbClr val="FFFFFF"/>
              </a:solidFill>
              <a:latin typeface="Abadi" panose="020B0604020104020204" pitchFamily="34" charset="0"/>
              <a:cs typeface="Carlito"/>
            </a:rPr>
            <a:t>9  launches</a:t>
          </a:r>
          <a:endParaRPr lang="it-IT" dirty="0">
            <a:latin typeface="Abadi" panose="020B0604020104020204" pitchFamily="34" charset="0"/>
          </a:endParaRPr>
        </a:p>
      </dgm:t>
    </dgm:pt>
    <dgm:pt modelId="{AD8E1265-9439-419A-9D03-7FDAE457BA2B}" type="parTrans" cxnId="{14AB33EB-6935-406A-BAA3-2FD0C90F1362}">
      <dgm:prSet/>
      <dgm:spPr/>
      <dgm:t>
        <a:bodyPr/>
        <a:lstStyle/>
        <a:p>
          <a:endParaRPr lang="it-IT"/>
        </a:p>
      </dgm:t>
    </dgm:pt>
    <dgm:pt modelId="{151687B4-4FB7-4044-9332-C934FB90F765}" type="sibTrans" cxnId="{14AB33EB-6935-406A-BAA3-2FD0C90F1362}">
      <dgm:prSet/>
      <dgm:spPr>
        <a:ln>
          <a:solidFill>
            <a:schemeClr val="accent1"/>
          </a:solidFill>
          <a:headEnd type="none"/>
          <a:tailEnd type="triangle"/>
        </a:ln>
      </dgm:spPr>
      <dgm:t>
        <a:bodyPr/>
        <a:lstStyle/>
        <a:p>
          <a:endParaRPr lang="it-IT"/>
        </a:p>
      </dgm:t>
    </dgm:pt>
    <dgm:pt modelId="{2716BCF6-218C-4C83-92DB-DDAD44713948}">
      <dgm:prSet phldrT="[Testo]"/>
      <dgm:spPr>
        <a:solidFill>
          <a:srgbClr val="0B49CB"/>
        </a:solidFill>
        <a:ln>
          <a:solidFill>
            <a:srgbClr val="005493"/>
          </a:solidFill>
          <a:round/>
        </a:ln>
      </dgm:spPr>
      <dgm:t>
        <a:bodyPr/>
        <a:lstStyle/>
        <a:p>
          <a:r>
            <a:rPr lang="en-US" spc="-20" dirty="0" err="1">
              <a:solidFill>
                <a:srgbClr val="FFFFFF"/>
              </a:solidFill>
              <a:latin typeface="Abadi" panose="020B0604020104020204" pitchFamily="34" charset="0"/>
              <a:cs typeface="Carlito"/>
            </a:rPr>
            <a:t>Imputate</a:t>
          </a:r>
          <a:r>
            <a:rPr lang="en-US" spc="-20" dirty="0">
              <a:solidFill>
                <a:srgbClr val="FFFFFF"/>
              </a:solidFill>
              <a:latin typeface="Abadi" panose="020B0604020104020204" pitchFamily="34" charset="0"/>
              <a:cs typeface="Carlito"/>
            </a:rPr>
            <a:t> </a:t>
          </a:r>
          <a:r>
            <a:rPr lang="en-US" spc="-5" dirty="0">
              <a:solidFill>
                <a:srgbClr val="FFFFFF"/>
              </a:solidFill>
              <a:latin typeface="Abadi" panose="020B0604020104020204" pitchFamily="34" charset="0"/>
              <a:cs typeface="Carlito"/>
            </a:rPr>
            <a:t>missing  </a:t>
          </a:r>
          <a:r>
            <a:rPr lang="en-US" spc="-20" dirty="0" err="1">
              <a:solidFill>
                <a:srgbClr val="FFFFFF"/>
              </a:solidFill>
              <a:latin typeface="Abadi" panose="020B0604020104020204" pitchFamily="34" charset="0"/>
              <a:cs typeface="Carlito"/>
            </a:rPr>
            <a:t>PayloadMass</a:t>
          </a:r>
          <a:r>
            <a:rPr lang="en-US" spc="-160" dirty="0">
              <a:solidFill>
                <a:srgbClr val="FFFFFF"/>
              </a:solidFill>
              <a:latin typeface="Abadi" panose="020B0604020104020204" pitchFamily="34" charset="0"/>
              <a:cs typeface="Carlito"/>
            </a:rPr>
            <a:t> </a:t>
          </a:r>
          <a:r>
            <a:rPr lang="en-US" spc="-5" dirty="0">
              <a:solidFill>
                <a:srgbClr val="FFFFFF"/>
              </a:solidFill>
              <a:latin typeface="Abadi" panose="020B0604020104020204" pitchFamily="34" charset="0"/>
              <a:cs typeface="Carlito"/>
            </a:rPr>
            <a:t>values  with</a:t>
          </a:r>
          <a:r>
            <a:rPr lang="en-US" spc="-35" dirty="0">
              <a:solidFill>
                <a:srgbClr val="FFFFFF"/>
              </a:solidFill>
              <a:latin typeface="Abadi" panose="020B0604020104020204" pitchFamily="34" charset="0"/>
              <a:cs typeface="Carlito"/>
            </a:rPr>
            <a:t> </a:t>
          </a:r>
          <a:r>
            <a:rPr lang="en-US" dirty="0">
              <a:solidFill>
                <a:srgbClr val="FFFFFF"/>
              </a:solidFill>
              <a:latin typeface="Abadi" panose="020B0604020104020204" pitchFamily="34" charset="0"/>
              <a:cs typeface="Carlito"/>
            </a:rPr>
            <a:t>mean</a:t>
          </a:r>
          <a:endParaRPr lang="it-IT" dirty="0">
            <a:latin typeface="Abadi" panose="020B0604020104020204" pitchFamily="34" charset="0"/>
          </a:endParaRPr>
        </a:p>
      </dgm:t>
    </dgm:pt>
    <dgm:pt modelId="{BA6B4DAE-0627-4CA9-80B8-2A817F8E02DD}" type="parTrans" cxnId="{9D772751-4966-42DC-BE60-DFCC58D0C02E}">
      <dgm:prSet/>
      <dgm:spPr/>
      <dgm:t>
        <a:bodyPr/>
        <a:lstStyle/>
        <a:p>
          <a:endParaRPr lang="it-IT"/>
        </a:p>
      </dgm:t>
    </dgm:pt>
    <dgm:pt modelId="{1A4BED74-DBA4-4E13-89A8-5B7B1615E642}" type="sibTrans" cxnId="{9D772751-4966-42DC-BE60-DFCC58D0C02E}">
      <dgm:prSet/>
      <dgm:spPr/>
      <dgm:t>
        <a:bodyPr/>
        <a:lstStyle/>
        <a:p>
          <a:endParaRPr lang="it-IT"/>
        </a:p>
      </dgm:t>
    </dgm:pt>
    <dgm:pt modelId="{CCF37948-6D17-482B-B705-1841C40C3BE0}" type="pres">
      <dgm:prSet presAssocID="{5FFBFAE0-375D-488B-B413-615865D03238}" presName="Name0" presStyleCnt="0">
        <dgm:presLayoutVars>
          <dgm:dir/>
          <dgm:resizeHandles val="exact"/>
        </dgm:presLayoutVars>
      </dgm:prSet>
      <dgm:spPr/>
    </dgm:pt>
    <dgm:pt modelId="{EBB4E324-831D-4976-A743-C7869843BCEE}" type="pres">
      <dgm:prSet presAssocID="{3053EAEE-3704-4CFB-BA51-ACD1EB8797B3}" presName="node" presStyleLbl="node1" presStyleIdx="0" presStyleCnt="7">
        <dgm:presLayoutVars>
          <dgm:bulletEnabled val="1"/>
        </dgm:presLayoutVars>
      </dgm:prSet>
      <dgm:spPr>
        <a:prstGeom prst="flowChartAlternateProcess">
          <a:avLst/>
        </a:prstGeom>
      </dgm:spPr>
    </dgm:pt>
    <dgm:pt modelId="{52EB3052-E311-4A4D-87AB-F86289E3950F}" type="pres">
      <dgm:prSet presAssocID="{FADD007F-2EE3-44D6-8467-382BF1B29E1F}" presName="sibTrans" presStyleLbl="sibTrans1D1" presStyleIdx="0" presStyleCnt="6"/>
      <dgm:spPr/>
    </dgm:pt>
    <dgm:pt modelId="{3AEFB648-1681-47BD-9D84-17C90FA6DF0B}" type="pres">
      <dgm:prSet presAssocID="{FADD007F-2EE3-44D6-8467-382BF1B29E1F}" presName="connectorText" presStyleLbl="sibTrans1D1" presStyleIdx="0" presStyleCnt="6"/>
      <dgm:spPr/>
    </dgm:pt>
    <dgm:pt modelId="{38235A9F-064F-4A50-9EE8-F157EF6E3357}" type="pres">
      <dgm:prSet presAssocID="{1DBF92AC-8B32-4B3D-970B-4837C8E7C361}" presName="node" presStyleLbl="node1" presStyleIdx="1" presStyleCnt="7">
        <dgm:presLayoutVars>
          <dgm:bulletEnabled val="1"/>
        </dgm:presLayoutVars>
      </dgm:prSet>
      <dgm:spPr>
        <a:prstGeom prst="flowChartAlternateProcess">
          <a:avLst/>
        </a:prstGeom>
      </dgm:spPr>
    </dgm:pt>
    <dgm:pt modelId="{AAD33DDA-336B-4F44-8FFE-6523E03AED1C}" type="pres">
      <dgm:prSet presAssocID="{7D5930C2-956C-4A8D-8594-A1CAF7DCF820}" presName="sibTrans" presStyleLbl="sibTrans1D1" presStyleIdx="1" presStyleCnt="6"/>
      <dgm:spPr/>
    </dgm:pt>
    <dgm:pt modelId="{6F626425-9557-4AB5-93A1-7C0F6652A5C1}" type="pres">
      <dgm:prSet presAssocID="{7D5930C2-956C-4A8D-8594-A1CAF7DCF820}" presName="connectorText" presStyleLbl="sibTrans1D1" presStyleIdx="1" presStyleCnt="6"/>
      <dgm:spPr/>
    </dgm:pt>
    <dgm:pt modelId="{9B3F41BF-E870-4588-B143-6ACAF0FEB6FF}" type="pres">
      <dgm:prSet presAssocID="{E7B210BE-FF93-4381-8A4F-5638256EDFEC}" presName="node" presStyleLbl="node1" presStyleIdx="2" presStyleCnt="7">
        <dgm:presLayoutVars>
          <dgm:bulletEnabled val="1"/>
        </dgm:presLayoutVars>
      </dgm:prSet>
      <dgm:spPr>
        <a:prstGeom prst="flowChartAlternateProcess">
          <a:avLst/>
        </a:prstGeom>
      </dgm:spPr>
    </dgm:pt>
    <dgm:pt modelId="{85F500ED-8542-44AB-9584-DB66DF81B316}" type="pres">
      <dgm:prSet presAssocID="{E71ACB13-DB85-475A-AC1B-CBE828E43C84}" presName="sibTrans" presStyleLbl="sibTrans1D1" presStyleIdx="2" presStyleCnt="6"/>
      <dgm:spPr/>
    </dgm:pt>
    <dgm:pt modelId="{3017CBA2-BB14-42AF-BE63-AFCFEAFD3420}" type="pres">
      <dgm:prSet presAssocID="{E71ACB13-DB85-475A-AC1B-CBE828E43C84}" presName="connectorText" presStyleLbl="sibTrans1D1" presStyleIdx="2" presStyleCnt="6"/>
      <dgm:spPr/>
    </dgm:pt>
    <dgm:pt modelId="{BE77E6D4-AFC1-4746-B91B-1B2A967B1BE6}" type="pres">
      <dgm:prSet presAssocID="{56B00769-1B88-4F64-A7B3-8A219C38C1C5}" presName="node" presStyleLbl="node1" presStyleIdx="3" presStyleCnt="7">
        <dgm:presLayoutVars>
          <dgm:bulletEnabled val="1"/>
        </dgm:presLayoutVars>
      </dgm:prSet>
      <dgm:spPr>
        <a:prstGeom prst="flowChartAlternateProcess">
          <a:avLst/>
        </a:prstGeom>
      </dgm:spPr>
    </dgm:pt>
    <dgm:pt modelId="{4E7517BF-1596-47D7-AE78-524F3E111FCE}" type="pres">
      <dgm:prSet presAssocID="{0CA66DBB-DFCD-4142-A82C-1319C6E15B60}" presName="sibTrans" presStyleLbl="sibTrans1D1" presStyleIdx="3" presStyleCnt="6"/>
      <dgm:spPr/>
    </dgm:pt>
    <dgm:pt modelId="{08F165A3-DAF2-4FBD-9798-4A94368A944E}" type="pres">
      <dgm:prSet presAssocID="{0CA66DBB-DFCD-4142-A82C-1319C6E15B60}" presName="connectorText" presStyleLbl="sibTrans1D1" presStyleIdx="3" presStyleCnt="6"/>
      <dgm:spPr/>
    </dgm:pt>
    <dgm:pt modelId="{C4CCBE17-9A11-43E8-87C9-8DE129AF456E}" type="pres">
      <dgm:prSet presAssocID="{A8753BC0-A7EC-454D-AB18-60181DD2CB72}" presName="node" presStyleLbl="node1" presStyleIdx="4" presStyleCnt="7">
        <dgm:presLayoutVars>
          <dgm:bulletEnabled val="1"/>
        </dgm:presLayoutVars>
      </dgm:prSet>
      <dgm:spPr>
        <a:prstGeom prst="flowChartAlternateProcess">
          <a:avLst/>
        </a:prstGeom>
      </dgm:spPr>
    </dgm:pt>
    <dgm:pt modelId="{ADA43CC4-0B33-464A-896A-3715BFCB7E0E}" type="pres">
      <dgm:prSet presAssocID="{BF6BE364-29B4-4A19-9695-0A56428BDC86}" presName="sibTrans" presStyleLbl="sibTrans1D1" presStyleIdx="4" presStyleCnt="6"/>
      <dgm:spPr/>
    </dgm:pt>
    <dgm:pt modelId="{5592B70B-862D-43C8-9716-0D7D921CD39B}" type="pres">
      <dgm:prSet presAssocID="{BF6BE364-29B4-4A19-9695-0A56428BDC86}" presName="connectorText" presStyleLbl="sibTrans1D1" presStyleIdx="4" presStyleCnt="6"/>
      <dgm:spPr/>
    </dgm:pt>
    <dgm:pt modelId="{91558B0F-63A0-457F-B758-0966E4E2D660}" type="pres">
      <dgm:prSet presAssocID="{EE16900F-D90C-42CA-8B13-8CDC3905E997}" presName="node" presStyleLbl="node1" presStyleIdx="5" presStyleCnt="7">
        <dgm:presLayoutVars>
          <dgm:bulletEnabled val="1"/>
        </dgm:presLayoutVars>
      </dgm:prSet>
      <dgm:spPr>
        <a:prstGeom prst="flowChartAlternateProcess">
          <a:avLst/>
        </a:prstGeom>
      </dgm:spPr>
    </dgm:pt>
    <dgm:pt modelId="{334764D6-5F0D-4E4A-B0E4-5D43C1BFFD90}" type="pres">
      <dgm:prSet presAssocID="{151687B4-4FB7-4044-9332-C934FB90F765}" presName="sibTrans" presStyleLbl="sibTrans1D1" presStyleIdx="5" presStyleCnt="6"/>
      <dgm:spPr/>
    </dgm:pt>
    <dgm:pt modelId="{280F38D1-2D3F-4283-AF2C-EC79E50ADE2C}" type="pres">
      <dgm:prSet presAssocID="{151687B4-4FB7-4044-9332-C934FB90F765}" presName="connectorText" presStyleLbl="sibTrans1D1" presStyleIdx="5" presStyleCnt="6"/>
      <dgm:spPr/>
    </dgm:pt>
    <dgm:pt modelId="{4C42A36D-0425-464E-9438-9D0BFC12413B}" type="pres">
      <dgm:prSet presAssocID="{2716BCF6-218C-4C83-92DB-DDAD44713948}" presName="node" presStyleLbl="node1" presStyleIdx="6" presStyleCnt="7">
        <dgm:presLayoutVars>
          <dgm:bulletEnabled val="1"/>
        </dgm:presLayoutVars>
      </dgm:prSet>
      <dgm:spPr>
        <a:prstGeom prst="flowChartAlternateProcess">
          <a:avLst/>
        </a:prstGeom>
      </dgm:spPr>
    </dgm:pt>
  </dgm:ptLst>
  <dgm:cxnLst>
    <dgm:cxn modelId="{EC7DF914-AD87-4110-9C16-00B6714266FD}" type="presOf" srcId="{2716BCF6-218C-4C83-92DB-DDAD44713948}" destId="{4C42A36D-0425-464E-9438-9D0BFC12413B}" srcOrd="0" destOrd="0" presId="urn:microsoft.com/office/officeart/2005/8/layout/bProcess3"/>
    <dgm:cxn modelId="{DC50F22C-7BB2-4C99-A7BC-6539D8432977}" type="presOf" srcId="{FADD007F-2EE3-44D6-8467-382BF1B29E1F}" destId="{3AEFB648-1681-47BD-9D84-17C90FA6DF0B}" srcOrd="1" destOrd="0" presId="urn:microsoft.com/office/officeart/2005/8/layout/bProcess3"/>
    <dgm:cxn modelId="{DFA5DD33-B3ED-4168-827C-6362756B41D3}" srcId="{5FFBFAE0-375D-488B-B413-615865D03238}" destId="{E7B210BE-FF93-4381-8A4F-5638256EDFEC}" srcOrd="2" destOrd="0" parTransId="{FEA0C724-9B99-432B-BBB1-85A877E2346D}" sibTransId="{E71ACB13-DB85-475A-AC1B-CBE828E43C84}"/>
    <dgm:cxn modelId="{C1885E5B-7C86-4B9D-A996-A3E08443E5EC}" type="presOf" srcId="{0CA66DBB-DFCD-4142-A82C-1319C6E15B60}" destId="{08F165A3-DAF2-4FBD-9798-4A94368A944E}" srcOrd="1" destOrd="0" presId="urn:microsoft.com/office/officeart/2005/8/layout/bProcess3"/>
    <dgm:cxn modelId="{4E5D185C-AB10-4FAE-AE6D-CF58C704A719}" type="presOf" srcId="{E7B210BE-FF93-4381-8A4F-5638256EDFEC}" destId="{9B3F41BF-E870-4588-B143-6ACAF0FEB6FF}" srcOrd="0" destOrd="0" presId="urn:microsoft.com/office/officeart/2005/8/layout/bProcess3"/>
    <dgm:cxn modelId="{0648BA6E-08F3-4AD8-B084-D2057AC0E144}" type="presOf" srcId="{7D5930C2-956C-4A8D-8594-A1CAF7DCF820}" destId="{AAD33DDA-336B-4F44-8FFE-6523E03AED1C}" srcOrd="0" destOrd="0" presId="urn:microsoft.com/office/officeart/2005/8/layout/bProcess3"/>
    <dgm:cxn modelId="{86A3D54E-E9CE-47BB-9AC1-7051ACF35BA5}" type="presOf" srcId="{0CA66DBB-DFCD-4142-A82C-1319C6E15B60}" destId="{4E7517BF-1596-47D7-AE78-524F3E111FCE}" srcOrd="0" destOrd="0" presId="urn:microsoft.com/office/officeart/2005/8/layout/bProcess3"/>
    <dgm:cxn modelId="{9D772751-4966-42DC-BE60-DFCC58D0C02E}" srcId="{5FFBFAE0-375D-488B-B413-615865D03238}" destId="{2716BCF6-218C-4C83-92DB-DDAD44713948}" srcOrd="6" destOrd="0" parTransId="{BA6B4DAE-0627-4CA9-80B8-2A817F8E02DD}" sibTransId="{1A4BED74-DBA4-4E13-89A8-5B7B1615E642}"/>
    <dgm:cxn modelId="{F2492954-BF28-4845-801F-A6F70966BCD1}" type="presOf" srcId="{3053EAEE-3704-4CFB-BA51-ACD1EB8797B3}" destId="{EBB4E324-831D-4976-A743-C7869843BCEE}" srcOrd="0" destOrd="0" presId="urn:microsoft.com/office/officeart/2005/8/layout/bProcess3"/>
    <dgm:cxn modelId="{2410C878-061E-4008-B26B-0350DEFCEA00}" type="presOf" srcId="{BF6BE364-29B4-4A19-9695-0A56428BDC86}" destId="{5592B70B-862D-43C8-9716-0D7D921CD39B}" srcOrd="1" destOrd="0" presId="urn:microsoft.com/office/officeart/2005/8/layout/bProcess3"/>
    <dgm:cxn modelId="{C92E5F93-3237-4FBC-9BA1-14FB76E1EC6C}" type="presOf" srcId="{E71ACB13-DB85-475A-AC1B-CBE828E43C84}" destId="{85F500ED-8542-44AB-9584-DB66DF81B316}" srcOrd="0" destOrd="0" presId="urn:microsoft.com/office/officeart/2005/8/layout/bProcess3"/>
    <dgm:cxn modelId="{FD904F93-534F-459A-AD8B-94DC23A2E630}" type="presOf" srcId="{BF6BE364-29B4-4A19-9695-0A56428BDC86}" destId="{ADA43CC4-0B33-464A-896A-3715BFCB7E0E}" srcOrd="0" destOrd="0" presId="urn:microsoft.com/office/officeart/2005/8/layout/bProcess3"/>
    <dgm:cxn modelId="{A718DB93-827C-416B-8999-89F423A3885E}" type="presOf" srcId="{151687B4-4FB7-4044-9332-C934FB90F765}" destId="{334764D6-5F0D-4E4A-B0E4-5D43C1BFFD90}" srcOrd="0" destOrd="0" presId="urn:microsoft.com/office/officeart/2005/8/layout/bProcess3"/>
    <dgm:cxn modelId="{A43DA497-920C-4D37-9990-89815475BCC7}" srcId="{5FFBFAE0-375D-488B-B413-615865D03238}" destId="{56B00769-1B88-4F64-A7B3-8A219C38C1C5}" srcOrd="3" destOrd="0" parTransId="{B6DF9E0C-B0FD-4299-B132-AB51D75F6E07}" sibTransId="{0CA66DBB-DFCD-4142-A82C-1319C6E15B60}"/>
    <dgm:cxn modelId="{C4EFB79E-B863-4945-95DA-B4E52443F6E5}" type="presOf" srcId="{151687B4-4FB7-4044-9332-C934FB90F765}" destId="{280F38D1-2D3F-4283-AF2C-EC79E50ADE2C}" srcOrd="1" destOrd="0" presId="urn:microsoft.com/office/officeart/2005/8/layout/bProcess3"/>
    <dgm:cxn modelId="{AD0B95A0-08FC-4EAB-A365-8BB4F43843BF}" srcId="{5FFBFAE0-375D-488B-B413-615865D03238}" destId="{1DBF92AC-8B32-4B3D-970B-4837C8E7C361}" srcOrd="1" destOrd="0" parTransId="{F1604A41-D6B2-4789-B466-0619D909E566}" sibTransId="{7D5930C2-956C-4A8D-8594-A1CAF7DCF820}"/>
    <dgm:cxn modelId="{08F785A5-3F4F-4C92-9C92-808063B6B14A}" type="presOf" srcId="{56B00769-1B88-4F64-A7B3-8A219C38C1C5}" destId="{BE77E6D4-AFC1-4746-B91B-1B2A967B1BE6}" srcOrd="0" destOrd="0" presId="urn:microsoft.com/office/officeart/2005/8/layout/bProcess3"/>
    <dgm:cxn modelId="{B8DE03AE-DF2D-402F-913F-B4AF8A627FA9}" srcId="{5FFBFAE0-375D-488B-B413-615865D03238}" destId="{A8753BC0-A7EC-454D-AB18-60181DD2CB72}" srcOrd="4" destOrd="0" parTransId="{C0FD5DBA-D541-43B7-AB14-F38C2040FB91}" sibTransId="{BF6BE364-29B4-4A19-9695-0A56428BDC86}"/>
    <dgm:cxn modelId="{D10B4FB3-325D-49F9-BEC6-1F7875A299A7}" type="presOf" srcId="{A8753BC0-A7EC-454D-AB18-60181DD2CB72}" destId="{C4CCBE17-9A11-43E8-87C9-8DE129AF456E}" srcOrd="0" destOrd="0" presId="urn:microsoft.com/office/officeart/2005/8/layout/bProcess3"/>
    <dgm:cxn modelId="{6433ADB7-078F-400D-B753-3F5E10B1CCAF}" type="presOf" srcId="{7D5930C2-956C-4A8D-8594-A1CAF7DCF820}" destId="{6F626425-9557-4AB5-93A1-7C0F6652A5C1}" srcOrd="1" destOrd="0" presId="urn:microsoft.com/office/officeart/2005/8/layout/bProcess3"/>
    <dgm:cxn modelId="{6D266CC2-FDDE-4CC4-8F6E-6E8F4D22DBA3}" type="presOf" srcId="{EE16900F-D90C-42CA-8B13-8CDC3905E997}" destId="{91558B0F-63A0-457F-B758-0966E4E2D660}" srcOrd="0" destOrd="0" presId="urn:microsoft.com/office/officeart/2005/8/layout/bProcess3"/>
    <dgm:cxn modelId="{897D63CA-BCA4-402E-BA4E-55B407DD63B6}" type="presOf" srcId="{E71ACB13-DB85-475A-AC1B-CBE828E43C84}" destId="{3017CBA2-BB14-42AF-BE63-AFCFEAFD3420}" srcOrd="1" destOrd="0" presId="urn:microsoft.com/office/officeart/2005/8/layout/bProcess3"/>
    <dgm:cxn modelId="{9ED97BCD-C28B-4C93-9F13-E8C8FDDE5B31}" type="presOf" srcId="{5FFBFAE0-375D-488B-B413-615865D03238}" destId="{CCF37948-6D17-482B-B705-1841C40C3BE0}" srcOrd="0" destOrd="0" presId="urn:microsoft.com/office/officeart/2005/8/layout/bProcess3"/>
    <dgm:cxn modelId="{473D04D5-E97F-4108-A0CF-C351F6858FA8}" srcId="{5FFBFAE0-375D-488B-B413-615865D03238}" destId="{3053EAEE-3704-4CFB-BA51-ACD1EB8797B3}" srcOrd="0" destOrd="0" parTransId="{9A574B27-B3C9-4260-8B99-50D2E61EAB53}" sibTransId="{FADD007F-2EE3-44D6-8467-382BF1B29E1F}"/>
    <dgm:cxn modelId="{0603F8E4-3193-453C-BC21-1B9F35968D5A}" type="presOf" srcId="{FADD007F-2EE3-44D6-8467-382BF1B29E1F}" destId="{52EB3052-E311-4A4D-87AB-F86289E3950F}" srcOrd="0" destOrd="0" presId="urn:microsoft.com/office/officeart/2005/8/layout/bProcess3"/>
    <dgm:cxn modelId="{3C4E06E8-C5DF-4B3D-AE83-62AC533ABA97}" type="presOf" srcId="{1DBF92AC-8B32-4B3D-970B-4837C8E7C361}" destId="{38235A9F-064F-4A50-9EE8-F157EF6E3357}" srcOrd="0" destOrd="0" presId="urn:microsoft.com/office/officeart/2005/8/layout/bProcess3"/>
    <dgm:cxn modelId="{14AB33EB-6935-406A-BAA3-2FD0C90F1362}" srcId="{5FFBFAE0-375D-488B-B413-615865D03238}" destId="{EE16900F-D90C-42CA-8B13-8CDC3905E997}" srcOrd="5" destOrd="0" parTransId="{AD8E1265-9439-419A-9D03-7FDAE457BA2B}" sibTransId="{151687B4-4FB7-4044-9332-C934FB90F765}"/>
    <dgm:cxn modelId="{A6C03C20-7146-410D-BCB0-D69067061027}" type="presParOf" srcId="{CCF37948-6D17-482B-B705-1841C40C3BE0}" destId="{EBB4E324-831D-4976-A743-C7869843BCEE}" srcOrd="0" destOrd="0" presId="urn:microsoft.com/office/officeart/2005/8/layout/bProcess3"/>
    <dgm:cxn modelId="{CAC7C9DC-A72D-4F50-B96F-E1B18C80259A}" type="presParOf" srcId="{CCF37948-6D17-482B-B705-1841C40C3BE0}" destId="{52EB3052-E311-4A4D-87AB-F86289E3950F}" srcOrd="1" destOrd="0" presId="urn:microsoft.com/office/officeart/2005/8/layout/bProcess3"/>
    <dgm:cxn modelId="{820D645B-C54E-4AEB-91E7-50E1FCAD3683}" type="presParOf" srcId="{52EB3052-E311-4A4D-87AB-F86289E3950F}" destId="{3AEFB648-1681-47BD-9D84-17C90FA6DF0B}" srcOrd="0" destOrd="0" presId="urn:microsoft.com/office/officeart/2005/8/layout/bProcess3"/>
    <dgm:cxn modelId="{09F14F7C-9511-40BE-8DEF-DF02664D7AA4}" type="presParOf" srcId="{CCF37948-6D17-482B-B705-1841C40C3BE0}" destId="{38235A9F-064F-4A50-9EE8-F157EF6E3357}" srcOrd="2" destOrd="0" presId="urn:microsoft.com/office/officeart/2005/8/layout/bProcess3"/>
    <dgm:cxn modelId="{38FB6F15-1BFD-432F-B31C-E4F7D750BF2A}" type="presParOf" srcId="{CCF37948-6D17-482B-B705-1841C40C3BE0}" destId="{AAD33DDA-336B-4F44-8FFE-6523E03AED1C}" srcOrd="3" destOrd="0" presId="urn:microsoft.com/office/officeart/2005/8/layout/bProcess3"/>
    <dgm:cxn modelId="{D7E3675C-D542-4D1A-9FAC-3B75672DFA89}" type="presParOf" srcId="{AAD33DDA-336B-4F44-8FFE-6523E03AED1C}" destId="{6F626425-9557-4AB5-93A1-7C0F6652A5C1}" srcOrd="0" destOrd="0" presId="urn:microsoft.com/office/officeart/2005/8/layout/bProcess3"/>
    <dgm:cxn modelId="{2729F65C-17DC-4A3B-AC1D-3574BF657AB9}" type="presParOf" srcId="{CCF37948-6D17-482B-B705-1841C40C3BE0}" destId="{9B3F41BF-E870-4588-B143-6ACAF0FEB6FF}" srcOrd="4" destOrd="0" presId="urn:microsoft.com/office/officeart/2005/8/layout/bProcess3"/>
    <dgm:cxn modelId="{5268AA45-A239-44E5-B601-F5753096A113}" type="presParOf" srcId="{CCF37948-6D17-482B-B705-1841C40C3BE0}" destId="{85F500ED-8542-44AB-9584-DB66DF81B316}" srcOrd="5" destOrd="0" presId="urn:microsoft.com/office/officeart/2005/8/layout/bProcess3"/>
    <dgm:cxn modelId="{72C73F51-90E1-45C4-A5E7-8AD20728793C}" type="presParOf" srcId="{85F500ED-8542-44AB-9584-DB66DF81B316}" destId="{3017CBA2-BB14-42AF-BE63-AFCFEAFD3420}" srcOrd="0" destOrd="0" presId="urn:microsoft.com/office/officeart/2005/8/layout/bProcess3"/>
    <dgm:cxn modelId="{5F8F2C32-DB66-4C42-A6EC-E6D8AE84DB68}" type="presParOf" srcId="{CCF37948-6D17-482B-B705-1841C40C3BE0}" destId="{BE77E6D4-AFC1-4746-B91B-1B2A967B1BE6}" srcOrd="6" destOrd="0" presId="urn:microsoft.com/office/officeart/2005/8/layout/bProcess3"/>
    <dgm:cxn modelId="{6ABE619D-BEE7-444F-8707-7186ED398F1C}" type="presParOf" srcId="{CCF37948-6D17-482B-B705-1841C40C3BE0}" destId="{4E7517BF-1596-47D7-AE78-524F3E111FCE}" srcOrd="7" destOrd="0" presId="urn:microsoft.com/office/officeart/2005/8/layout/bProcess3"/>
    <dgm:cxn modelId="{46FB3B20-9C61-4442-A31E-475D1EB539B6}" type="presParOf" srcId="{4E7517BF-1596-47D7-AE78-524F3E111FCE}" destId="{08F165A3-DAF2-4FBD-9798-4A94368A944E}" srcOrd="0" destOrd="0" presId="urn:microsoft.com/office/officeart/2005/8/layout/bProcess3"/>
    <dgm:cxn modelId="{BBEE92D5-B057-45B6-B9BA-D3338CAD4AC7}" type="presParOf" srcId="{CCF37948-6D17-482B-B705-1841C40C3BE0}" destId="{C4CCBE17-9A11-43E8-87C9-8DE129AF456E}" srcOrd="8" destOrd="0" presId="urn:microsoft.com/office/officeart/2005/8/layout/bProcess3"/>
    <dgm:cxn modelId="{B2039DF6-ED3B-4819-A66E-6D1106982347}" type="presParOf" srcId="{CCF37948-6D17-482B-B705-1841C40C3BE0}" destId="{ADA43CC4-0B33-464A-896A-3715BFCB7E0E}" srcOrd="9" destOrd="0" presId="urn:microsoft.com/office/officeart/2005/8/layout/bProcess3"/>
    <dgm:cxn modelId="{53B25A51-DB33-4B2D-BC99-B2B7A3DE5289}" type="presParOf" srcId="{ADA43CC4-0B33-464A-896A-3715BFCB7E0E}" destId="{5592B70B-862D-43C8-9716-0D7D921CD39B}" srcOrd="0" destOrd="0" presId="urn:microsoft.com/office/officeart/2005/8/layout/bProcess3"/>
    <dgm:cxn modelId="{E8DA80D2-9DBC-4C0D-9E03-2FB9645BF0A5}" type="presParOf" srcId="{CCF37948-6D17-482B-B705-1841C40C3BE0}" destId="{91558B0F-63A0-457F-B758-0966E4E2D660}" srcOrd="10" destOrd="0" presId="urn:microsoft.com/office/officeart/2005/8/layout/bProcess3"/>
    <dgm:cxn modelId="{477E48E2-1EB0-41EB-B38C-BAB0937EDF96}" type="presParOf" srcId="{CCF37948-6D17-482B-B705-1841C40C3BE0}" destId="{334764D6-5F0D-4E4A-B0E4-5D43C1BFFD90}" srcOrd="11" destOrd="0" presId="urn:microsoft.com/office/officeart/2005/8/layout/bProcess3"/>
    <dgm:cxn modelId="{9849C8A6-52B1-4466-97F1-32739EE863E8}" type="presParOf" srcId="{334764D6-5F0D-4E4A-B0E4-5D43C1BFFD90}" destId="{280F38D1-2D3F-4283-AF2C-EC79E50ADE2C}" srcOrd="0" destOrd="0" presId="urn:microsoft.com/office/officeart/2005/8/layout/bProcess3"/>
    <dgm:cxn modelId="{E4F45ADF-50DF-411C-8006-3C8BA9C56A8A}" type="presParOf" srcId="{CCF37948-6D17-482B-B705-1841C40C3BE0}" destId="{4C42A36D-0425-464E-9438-9D0BFC12413B}" srcOrd="1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FBFAE0-375D-488B-B413-615865D03238}"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it-IT"/>
        </a:p>
      </dgm:t>
    </dgm:pt>
    <dgm:pt modelId="{3053EAEE-3704-4CFB-BA51-ACD1EB8797B3}">
      <dgm:prSet phldrT="[Testo]"/>
      <dgm:spPr>
        <a:solidFill>
          <a:srgbClr val="0B49CB"/>
        </a:solidFill>
        <a:ln>
          <a:solidFill>
            <a:srgbClr val="005493"/>
          </a:solidFill>
          <a:bevel/>
        </a:ln>
      </dgm:spPr>
      <dgm:t>
        <a:bodyPr/>
        <a:lstStyle/>
        <a:p>
          <a:r>
            <a:rPr lang="it-IT" spc="-25" dirty="0" err="1">
              <a:solidFill>
                <a:srgbClr val="FFFFFF"/>
              </a:solidFill>
              <a:latin typeface="Abadi" panose="020B0604020104020204" pitchFamily="34" charset="0"/>
              <a:cs typeface="Carlito"/>
            </a:rPr>
            <a:t>Request</a:t>
          </a:r>
          <a:r>
            <a:rPr lang="it-IT" spc="-114" dirty="0">
              <a:solidFill>
                <a:srgbClr val="FFFFFF"/>
              </a:solidFill>
              <a:latin typeface="Abadi" panose="020B0604020104020204" pitchFamily="34" charset="0"/>
              <a:cs typeface="Carlito"/>
            </a:rPr>
            <a:t> </a:t>
          </a:r>
          <a:r>
            <a:rPr lang="it-IT" spc="-5" dirty="0">
              <a:solidFill>
                <a:srgbClr val="FFFFFF"/>
              </a:solidFill>
              <a:latin typeface="Abadi" panose="020B0604020104020204" pitchFamily="34" charset="0"/>
              <a:cs typeface="Carlito"/>
            </a:rPr>
            <a:t>Wikipedia </a:t>
          </a:r>
          <a:r>
            <a:rPr lang="it-IT" spc="-25" dirty="0">
              <a:solidFill>
                <a:srgbClr val="FFFFFF"/>
              </a:solidFill>
              <a:latin typeface="Abadi" panose="020B0604020104020204" pitchFamily="34" charset="0"/>
              <a:cs typeface="Carlito"/>
            </a:rPr>
            <a:t>html</a:t>
          </a:r>
          <a:endParaRPr lang="it-IT" dirty="0">
            <a:latin typeface="Abadi" panose="020B0604020104020204" pitchFamily="34" charset="0"/>
          </a:endParaRPr>
        </a:p>
      </dgm:t>
    </dgm:pt>
    <dgm:pt modelId="{9A574B27-B3C9-4260-8B99-50D2E61EAB53}" type="parTrans" cxnId="{473D04D5-E97F-4108-A0CF-C351F6858FA8}">
      <dgm:prSet/>
      <dgm:spPr/>
      <dgm:t>
        <a:bodyPr/>
        <a:lstStyle/>
        <a:p>
          <a:endParaRPr lang="it-IT"/>
        </a:p>
      </dgm:t>
    </dgm:pt>
    <dgm:pt modelId="{FADD007F-2EE3-44D6-8467-382BF1B29E1F}" type="sibTrans" cxnId="{473D04D5-E97F-4108-A0CF-C351F6858FA8}">
      <dgm:prSet/>
      <dgm:spPr>
        <a:ln>
          <a:solidFill>
            <a:schemeClr val="accent1"/>
          </a:solidFill>
          <a:headEnd type="none"/>
          <a:tailEnd type="triangle"/>
        </a:ln>
      </dgm:spPr>
      <dgm:t>
        <a:bodyPr/>
        <a:lstStyle/>
        <a:p>
          <a:endParaRPr lang="it-IT"/>
        </a:p>
      </dgm:t>
    </dgm:pt>
    <dgm:pt modelId="{1DBF92AC-8B32-4B3D-970B-4837C8E7C361}">
      <dgm:prSet phldrT="[Testo]"/>
      <dgm:spPr>
        <a:solidFill>
          <a:srgbClr val="0B49CB"/>
        </a:solidFill>
        <a:ln>
          <a:solidFill>
            <a:srgbClr val="005493"/>
          </a:solidFill>
          <a:round/>
        </a:ln>
      </dgm:spPr>
      <dgm:t>
        <a:bodyPr/>
        <a:lstStyle/>
        <a:p>
          <a:r>
            <a:rPr lang="it-IT" spc="-15" dirty="0" err="1">
              <a:solidFill>
                <a:srgbClr val="FFFFFF"/>
              </a:solidFill>
              <a:latin typeface="Abadi" panose="020B0604020104020204" pitchFamily="34" charset="0"/>
              <a:cs typeface="Carlito"/>
            </a:rPr>
            <a:t>BeautifulSoup</a:t>
          </a:r>
          <a:r>
            <a:rPr lang="it-IT" spc="-15" dirty="0">
              <a:solidFill>
                <a:srgbClr val="FFFFFF"/>
              </a:solidFill>
              <a:latin typeface="Abadi" panose="020B0604020104020204" pitchFamily="34" charset="0"/>
              <a:cs typeface="Carlito"/>
            </a:rPr>
            <a:t> </a:t>
          </a:r>
          <a:r>
            <a:rPr lang="it-IT" spc="-20" dirty="0">
              <a:solidFill>
                <a:srgbClr val="FFFFFF"/>
              </a:solidFill>
              <a:latin typeface="Abadi" panose="020B0604020104020204" pitchFamily="34" charset="0"/>
              <a:cs typeface="Carlito"/>
            </a:rPr>
            <a:t>html5lib</a:t>
          </a:r>
          <a:r>
            <a:rPr lang="it-IT" spc="-105" dirty="0">
              <a:solidFill>
                <a:srgbClr val="FFFFFF"/>
              </a:solidFill>
              <a:latin typeface="Abadi" panose="020B0604020104020204" pitchFamily="34" charset="0"/>
              <a:cs typeface="Carlito"/>
            </a:rPr>
            <a:t> </a:t>
          </a:r>
          <a:r>
            <a:rPr lang="it-IT" spc="-35" dirty="0">
              <a:solidFill>
                <a:srgbClr val="FFFFFF"/>
              </a:solidFill>
              <a:latin typeface="Abadi" panose="020B0604020104020204" pitchFamily="34" charset="0"/>
              <a:cs typeface="Carlito"/>
            </a:rPr>
            <a:t>Parser</a:t>
          </a:r>
          <a:endParaRPr lang="it-IT" dirty="0">
            <a:latin typeface="Abadi" panose="020B0604020104020204" pitchFamily="34" charset="0"/>
          </a:endParaRPr>
        </a:p>
      </dgm:t>
    </dgm:pt>
    <dgm:pt modelId="{F1604A41-D6B2-4789-B466-0619D909E566}" type="parTrans" cxnId="{AD0B95A0-08FC-4EAB-A365-8BB4F43843BF}">
      <dgm:prSet/>
      <dgm:spPr/>
      <dgm:t>
        <a:bodyPr/>
        <a:lstStyle/>
        <a:p>
          <a:endParaRPr lang="it-IT"/>
        </a:p>
      </dgm:t>
    </dgm:pt>
    <dgm:pt modelId="{7D5930C2-956C-4A8D-8594-A1CAF7DCF820}" type="sibTrans" cxnId="{AD0B95A0-08FC-4EAB-A365-8BB4F43843BF}">
      <dgm:prSet/>
      <dgm:spPr>
        <a:ln>
          <a:solidFill>
            <a:schemeClr val="accent1"/>
          </a:solidFill>
          <a:headEnd type="none"/>
          <a:tailEnd type="triangle"/>
        </a:ln>
      </dgm:spPr>
      <dgm:t>
        <a:bodyPr/>
        <a:lstStyle/>
        <a:p>
          <a:endParaRPr lang="it-IT"/>
        </a:p>
      </dgm:t>
    </dgm:pt>
    <dgm:pt modelId="{E7B210BE-FF93-4381-8A4F-5638256EDFEC}">
      <dgm:prSet phldrT="[Testo]"/>
      <dgm:spPr>
        <a:solidFill>
          <a:srgbClr val="0B49CB"/>
        </a:solidFill>
        <a:ln>
          <a:solidFill>
            <a:srgbClr val="005493"/>
          </a:solidFill>
          <a:round/>
        </a:ln>
      </dgm:spPr>
      <dgm:t>
        <a:bodyPr/>
        <a:lstStyle/>
        <a:p>
          <a:r>
            <a:rPr lang="en-US" spc="-15" dirty="0">
              <a:solidFill>
                <a:srgbClr val="FFFFFF"/>
              </a:solidFill>
              <a:latin typeface="Abadi" panose="020B0604020104020204" pitchFamily="34" charset="0"/>
              <a:cs typeface="Carlito"/>
            </a:rPr>
            <a:t>Find </a:t>
          </a:r>
          <a:r>
            <a:rPr lang="en-US" spc="-5" dirty="0">
              <a:solidFill>
                <a:srgbClr val="FFFFFF"/>
              </a:solidFill>
              <a:latin typeface="Abadi" panose="020B0604020104020204" pitchFamily="34" charset="0"/>
              <a:cs typeface="Carlito"/>
            </a:rPr>
            <a:t>launch</a:t>
          </a:r>
          <a:r>
            <a:rPr lang="en-US" spc="-145" dirty="0">
              <a:solidFill>
                <a:srgbClr val="FFFFFF"/>
              </a:solidFill>
              <a:latin typeface="Abadi" panose="020B0604020104020204" pitchFamily="34" charset="0"/>
              <a:cs typeface="Carlito"/>
            </a:rPr>
            <a:t> </a:t>
          </a:r>
          <a:r>
            <a:rPr lang="en-US" spc="-40" dirty="0">
              <a:solidFill>
                <a:srgbClr val="FFFFFF"/>
              </a:solidFill>
              <a:latin typeface="Abadi" panose="020B0604020104020204" pitchFamily="34" charset="0"/>
              <a:cs typeface="Carlito"/>
            </a:rPr>
            <a:t>info </a:t>
          </a:r>
          <a:r>
            <a:rPr lang="en-US" spc="-25" dirty="0">
              <a:solidFill>
                <a:srgbClr val="FFFFFF"/>
              </a:solidFill>
              <a:latin typeface="Abadi" panose="020B0604020104020204" pitchFamily="34" charset="0"/>
              <a:cs typeface="Carlito"/>
            </a:rPr>
            <a:t>html</a:t>
          </a:r>
          <a:r>
            <a:rPr lang="en-US" spc="-70" dirty="0">
              <a:solidFill>
                <a:srgbClr val="FFFFFF"/>
              </a:solidFill>
              <a:latin typeface="Abadi" panose="020B0604020104020204" pitchFamily="34" charset="0"/>
              <a:cs typeface="Carlito"/>
            </a:rPr>
            <a:t> </a:t>
          </a:r>
          <a:r>
            <a:rPr lang="en-US" spc="-20" dirty="0">
              <a:solidFill>
                <a:srgbClr val="FFFFFF"/>
              </a:solidFill>
              <a:latin typeface="Abadi" panose="020B0604020104020204" pitchFamily="34" charset="0"/>
              <a:cs typeface="Carlito"/>
            </a:rPr>
            <a:t>table</a:t>
          </a:r>
          <a:endParaRPr lang="it-IT" dirty="0">
            <a:latin typeface="Abadi" panose="020B0604020104020204" pitchFamily="34" charset="0"/>
          </a:endParaRPr>
        </a:p>
      </dgm:t>
    </dgm:pt>
    <dgm:pt modelId="{FEA0C724-9B99-432B-BBB1-85A877E2346D}" type="parTrans" cxnId="{DFA5DD33-B3ED-4168-827C-6362756B41D3}">
      <dgm:prSet/>
      <dgm:spPr/>
      <dgm:t>
        <a:bodyPr/>
        <a:lstStyle/>
        <a:p>
          <a:endParaRPr lang="it-IT"/>
        </a:p>
      </dgm:t>
    </dgm:pt>
    <dgm:pt modelId="{E71ACB13-DB85-475A-AC1B-CBE828E43C84}" type="sibTrans" cxnId="{DFA5DD33-B3ED-4168-827C-6362756B41D3}">
      <dgm:prSet/>
      <dgm:spPr>
        <a:ln>
          <a:solidFill>
            <a:schemeClr val="accent1"/>
          </a:solidFill>
          <a:headEnd type="none"/>
          <a:tailEnd type="triangle"/>
        </a:ln>
      </dgm:spPr>
      <dgm:t>
        <a:bodyPr/>
        <a:lstStyle/>
        <a:p>
          <a:endParaRPr lang="it-IT"/>
        </a:p>
      </dgm:t>
    </dgm:pt>
    <dgm:pt modelId="{56B00769-1B88-4F64-A7B3-8A219C38C1C5}">
      <dgm:prSet phldrT="[Testo]"/>
      <dgm:spPr>
        <a:solidFill>
          <a:srgbClr val="0B49CB"/>
        </a:solidFill>
        <a:ln>
          <a:solidFill>
            <a:srgbClr val="005493"/>
          </a:solidFill>
          <a:round/>
        </a:ln>
        <a:effectLst/>
      </dgm:spPr>
      <dgm:t>
        <a:bodyPr/>
        <a:lstStyle/>
        <a:p>
          <a:r>
            <a:rPr lang="it-IT" spc="-40" dirty="0">
              <a:solidFill>
                <a:srgbClr val="FFFFFF"/>
              </a:solidFill>
              <a:latin typeface="Abadi" panose="020B0604020104020204" pitchFamily="34" charset="0"/>
              <a:cs typeface="Carlito"/>
            </a:rPr>
            <a:t>Create</a:t>
          </a:r>
          <a:r>
            <a:rPr lang="it-IT" spc="-70" dirty="0">
              <a:solidFill>
                <a:srgbClr val="FFFFFF"/>
              </a:solidFill>
              <a:latin typeface="Abadi" panose="020B0604020104020204" pitchFamily="34" charset="0"/>
              <a:cs typeface="Carlito"/>
            </a:rPr>
            <a:t> </a:t>
          </a:r>
          <a:r>
            <a:rPr lang="it-IT" spc="-10" dirty="0" err="1">
              <a:solidFill>
                <a:srgbClr val="FFFFFF"/>
              </a:solidFill>
              <a:latin typeface="Abadi" panose="020B0604020104020204" pitchFamily="34" charset="0"/>
              <a:cs typeface="Carlito"/>
            </a:rPr>
            <a:t>dictionary</a:t>
          </a:r>
          <a:endParaRPr lang="it-IT" dirty="0">
            <a:latin typeface="Abadi" panose="020B0604020104020204" pitchFamily="34" charset="0"/>
          </a:endParaRPr>
        </a:p>
      </dgm:t>
    </dgm:pt>
    <dgm:pt modelId="{B6DF9E0C-B0FD-4299-B132-AB51D75F6E07}" type="parTrans" cxnId="{A43DA497-920C-4D37-9990-89815475BCC7}">
      <dgm:prSet/>
      <dgm:spPr/>
      <dgm:t>
        <a:bodyPr/>
        <a:lstStyle/>
        <a:p>
          <a:endParaRPr lang="it-IT"/>
        </a:p>
      </dgm:t>
    </dgm:pt>
    <dgm:pt modelId="{0CA66DBB-DFCD-4142-A82C-1319C6E15B60}" type="sibTrans" cxnId="{A43DA497-920C-4D37-9990-89815475BCC7}">
      <dgm:prSet/>
      <dgm:spPr>
        <a:ln>
          <a:solidFill>
            <a:schemeClr val="accent1"/>
          </a:solidFill>
          <a:headEnd type="none"/>
          <a:tailEnd type="triangle"/>
        </a:ln>
      </dgm:spPr>
      <dgm:t>
        <a:bodyPr/>
        <a:lstStyle/>
        <a:p>
          <a:endParaRPr lang="it-IT"/>
        </a:p>
      </dgm:t>
    </dgm:pt>
    <dgm:pt modelId="{A8753BC0-A7EC-454D-AB18-60181DD2CB72}">
      <dgm:prSet phldrT="[Testo]"/>
      <dgm:spPr>
        <a:solidFill>
          <a:srgbClr val="0B49CB"/>
        </a:solidFill>
        <a:ln>
          <a:solidFill>
            <a:srgbClr val="005493"/>
          </a:solidFill>
          <a:round/>
        </a:ln>
      </dgm:spPr>
      <dgm:t>
        <a:bodyPr/>
        <a:lstStyle/>
        <a:p>
          <a:r>
            <a:rPr lang="en-US" spc="-45" dirty="0">
              <a:solidFill>
                <a:srgbClr val="FFFFFF"/>
              </a:solidFill>
              <a:latin typeface="Abadi" panose="020B0604020104020204" pitchFamily="34" charset="0"/>
              <a:cs typeface="Carlito"/>
            </a:rPr>
            <a:t>Iterate</a:t>
          </a:r>
          <a:r>
            <a:rPr lang="en-US" spc="-135" dirty="0">
              <a:solidFill>
                <a:srgbClr val="FFFFFF"/>
              </a:solidFill>
              <a:latin typeface="Abadi" panose="020B0604020104020204" pitchFamily="34" charset="0"/>
              <a:cs typeface="Carlito"/>
            </a:rPr>
            <a:t> </a:t>
          </a:r>
          <a:r>
            <a:rPr lang="en-US" spc="-20" dirty="0">
              <a:solidFill>
                <a:srgbClr val="FFFFFF"/>
              </a:solidFill>
              <a:latin typeface="Abadi" panose="020B0604020104020204" pitchFamily="34" charset="0"/>
              <a:cs typeface="Carlito"/>
            </a:rPr>
            <a:t>through table </a:t>
          </a:r>
          <a:r>
            <a:rPr lang="en-US" spc="-5" dirty="0">
              <a:solidFill>
                <a:srgbClr val="FFFFFF"/>
              </a:solidFill>
              <a:latin typeface="Abadi" panose="020B0604020104020204" pitchFamily="34" charset="0"/>
              <a:cs typeface="Carlito"/>
            </a:rPr>
            <a:t>cells </a:t>
          </a:r>
          <a:r>
            <a:rPr lang="en-US" spc="-30" dirty="0">
              <a:solidFill>
                <a:srgbClr val="FFFFFF"/>
              </a:solidFill>
              <a:latin typeface="Abadi" panose="020B0604020104020204" pitchFamily="34" charset="0"/>
              <a:cs typeface="Carlito"/>
            </a:rPr>
            <a:t>to  extract </a:t>
          </a:r>
          <a:r>
            <a:rPr lang="en-US" spc="-35" dirty="0">
              <a:solidFill>
                <a:srgbClr val="FFFFFF"/>
              </a:solidFill>
              <a:latin typeface="Abadi" panose="020B0604020104020204" pitchFamily="34" charset="0"/>
              <a:cs typeface="Carlito"/>
            </a:rPr>
            <a:t>data </a:t>
          </a:r>
          <a:r>
            <a:rPr lang="en-US" spc="-30" dirty="0">
              <a:solidFill>
                <a:srgbClr val="FFFFFF"/>
              </a:solidFill>
              <a:latin typeface="Abadi" panose="020B0604020104020204" pitchFamily="34" charset="0"/>
              <a:cs typeface="Carlito"/>
            </a:rPr>
            <a:t>to </a:t>
          </a:r>
          <a:r>
            <a:rPr lang="en-US" spc="-10" dirty="0">
              <a:solidFill>
                <a:srgbClr val="FFFFFF"/>
              </a:solidFill>
              <a:latin typeface="Abadi" panose="020B0604020104020204" pitchFamily="34" charset="0"/>
              <a:cs typeface="Carlito"/>
            </a:rPr>
            <a:t>dictionary</a:t>
          </a:r>
          <a:endParaRPr lang="it-IT" dirty="0">
            <a:latin typeface="Abadi" panose="020B0604020104020204" pitchFamily="34" charset="0"/>
          </a:endParaRPr>
        </a:p>
      </dgm:t>
    </dgm:pt>
    <dgm:pt modelId="{C0FD5DBA-D541-43B7-AB14-F38C2040FB91}" type="parTrans" cxnId="{B8DE03AE-DF2D-402F-913F-B4AF8A627FA9}">
      <dgm:prSet/>
      <dgm:spPr/>
      <dgm:t>
        <a:bodyPr/>
        <a:lstStyle/>
        <a:p>
          <a:endParaRPr lang="it-IT"/>
        </a:p>
      </dgm:t>
    </dgm:pt>
    <dgm:pt modelId="{BF6BE364-29B4-4A19-9695-0A56428BDC86}" type="sibTrans" cxnId="{B8DE03AE-DF2D-402F-913F-B4AF8A627FA9}">
      <dgm:prSet/>
      <dgm:spPr>
        <a:ln>
          <a:solidFill>
            <a:schemeClr val="accent1"/>
          </a:solidFill>
          <a:headEnd type="none"/>
          <a:tailEnd type="triangle"/>
        </a:ln>
      </dgm:spPr>
      <dgm:t>
        <a:bodyPr/>
        <a:lstStyle/>
        <a:p>
          <a:endParaRPr lang="it-IT"/>
        </a:p>
      </dgm:t>
    </dgm:pt>
    <dgm:pt modelId="{EE16900F-D90C-42CA-8B13-8CDC3905E997}">
      <dgm:prSet phldrT="[Testo]"/>
      <dgm:spPr>
        <a:solidFill>
          <a:srgbClr val="0B49CB"/>
        </a:solidFill>
        <a:ln>
          <a:solidFill>
            <a:srgbClr val="005493"/>
          </a:solidFill>
          <a:round/>
        </a:ln>
      </dgm:spPr>
      <dgm:t>
        <a:bodyPr/>
        <a:lstStyle/>
        <a:p>
          <a:r>
            <a:rPr lang="it-IT" spc="-20" dirty="0">
              <a:solidFill>
                <a:srgbClr val="FFFFFF"/>
              </a:solidFill>
              <a:latin typeface="Abadi" panose="020B0604020104020204" pitchFamily="34" charset="0"/>
              <a:cs typeface="Carlito"/>
            </a:rPr>
            <a:t>Cast </a:t>
          </a:r>
          <a:r>
            <a:rPr lang="it-IT" spc="-5" dirty="0" err="1">
              <a:solidFill>
                <a:srgbClr val="FFFFFF"/>
              </a:solidFill>
              <a:latin typeface="Abadi" panose="020B0604020104020204" pitchFamily="34" charset="0"/>
              <a:cs typeface="Carlito"/>
            </a:rPr>
            <a:t>dictionary</a:t>
          </a:r>
          <a:r>
            <a:rPr lang="it-IT" spc="-135" dirty="0">
              <a:solidFill>
                <a:srgbClr val="FFFFFF"/>
              </a:solidFill>
              <a:latin typeface="Abadi" panose="020B0604020104020204" pitchFamily="34" charset="0"/>
              <a:cs typeface="Carlito"/>
            </a:rPr>
            <a:t> </a:t>
          </a:r>
          <a:r>
            <a:rPr lang="it-IT" spc="-60" dirty="0">
              <a:solidFill>
                <a:srgbClr val="FFFFFF"/>
              </a:solidFill>
              <a:latin typeface="Abadi" panose="020B0604020104020204" pitchFamily="34" charset="0"/>
              <a:cs typeface="Carlito"/>
            </a:rPr>
            <a:t>to </a:t>
          </a:r>
          <a:r>
            <a:rPr lang="it-IT" spc="-30" dirty="0" err="1">
              <a:solidFill>
                <a:srgbClr val="FFFFFF"/>
              </a:solidFill>
              <a:latin typeface="Abadi" panose="020B0604020104020204" pitchFamily="34" charset="0"/>
              <a:cs typeface="Carlito"/>
            </a:rPr>
            <a:t>DataFrame</a:t>
          </a:r>
          <a:endParaRPr lang="it-IT" dirty="0">
            <a:latin typeface="Abadi" panose="020B0604020104020204" pitchFamily="34" charset="0"/>
          </a:endParaRPr>
        </a:p>
      </dgm:t>
    </dgm:pt>
    <dgm:pt modelId="{AD8E1265-9439-419A-9D03-7FDAE457BA2B}" type="parTrans" cxnId="{14AB33EB-6935-406A-BAA3-2FD0C90F1362}">
      <dgm:prSet/>
      <dgm:spPr/>
      <dgm:t>
        <a:bodyPr/>
        <a:lstStyle/>
        <a:p>
          <a:endParaRPr lang="it-IT"/>
        </a:p>
      </dgm:t>
    </dgm:pt>
    <dgm:pt modelId="{151687B4-4FB7-4044-9332-C934FB90F765}" type="sibTrans" cxnId="{14AB33EB-6935-406A-BAA3-2FD0C90F1362}">
      <dgm:prSet/>
      <dgm:spPr>
        <a:ln>
          <a:solidFill>
            <a:schemeClr val="accent1"/>
          </a:solidFill>
          <a:headEnd type="none"/>
          <a:tailEnd type="triangle"/>
        </a:ln>
      </dgm:spPr>
      <dgm:t>
        <a:bodyPr/>
        <a:lstStyle/>
        <a:p>
          <a:endParaRPr lang="it-IT"/>
        </a:p>
      </dgm:t>
    </dgm:pt>
    <dgm:pt modelId="{CCF37948-6D17-482B-B705-1841C40C3BE0}" type="pres">
      <dgm:prSet presAssocID="{5FFBFAE0-375D-488B-B413-615865D03238}" presName="Name0" presStyleCnt="0">
        <dgm:presLayoutVars>
          <dgm:dir/>
          <dgm:resizeHandles val="exact"/>
        </dgm:presLayoutVars>
      </dgm:prSet>
      <dgm:spPr/>
    </dgm:pt>
    <dgm:pt modelId="{EBB4E324-831D-4976-A743-C7869843BCEE}" type="pres">
      <dgm:prSet presAssocID="{3053EAEE-3704-4CFB-BA51-ACD1EB8797B3}" presName="node" presStyleLbl="node1" presStyleIdx="0" presStyleCnt="6">
        <dgm:presLayoutVars>
          <dgm:bulletEnabled val="1"/>
        </dgm:presLayoutVars>
      </dgm:prSet>
      <dgm:spPr>
        <a:prstGeom prst="flowChartAlternateProcess">
          <a:avLst/>
        </a:prstGeom>
      </dgm:spPr>
    </dgm:pt>
    <dgm:pt modelId="{52EB3052-E311-4A4D-87AB-F86289E3950F}" type="pres">
      <dgm:prSet presAssocID="{FADD007F-2EE3-44D6-8467-382BF1B29E1F}" presName="sibTrans" presStyleLbl="sibTrans1D1" presStyleIdx="0" presStyleCnt="5"/>
      <dgm:spPr/>
    </dgm:pt>
    <dgm:pt modelId="{3AEFB648-1681-47BD-9D84-17C90FA6DF0B}" type="pres">
      <dgm:prSet presAssocID="{FADD007F-2EE3-44D6-8467-382BF1B29E1F}" presName="connectorText" presStyleLbl="sibTrans1D1" presStyleIdx="0" presStyleCnt="5"/>
      <dgm:spPr/>
    </dgm:pt>
    <dgm:pt modelId="{38235A9F-064F-4A50-9EE8-F157EF6E3357}" type="pres">
      <dgm:prSet presAssocID="{1DBF92AC-8B32-4B3D-970B-4837C8E7C361}" presName="node" presStyleLbl="node1" presStyleIdx="1" presStyleCnt="6">
        <dgm:presLayoutVars>
          <dgm:bulletEnabled val="1"/>
        </dgm:presLayoutVars>
      </dgm:prSet>
      <dgm:spPr>
        <a:prstGeom prst="flowChartAlternateProcess">
          <a:avLst/>
        </a:prstGeom>
      </dgm:spPr>
    </dgm:pt>
    <dgm:pt modelId="{AAD33DDA-336B-4F44-8FFE-6523E03AED1C}" type="pres">
      <dgm:prSet presAssocID="{7D5930C2-956C-4A8D-8594-A1CAF7DCF820}" presName="sibTrans" presStyleLbl="sibTrans1D1" presStyleIdx="1" presStyleCnt="5"/>
      <dgm:spPr/>
    </dgm:pt>
    <dgm:pt modelId="{6F626425-9557-4AB5-93A1-7C0F6652A5C1}" type="pres">
      <dgm:prSet presAssocID="{7D5930C2-956C-4A8D-8594-A1CAF7DCF820}" presName="connectorText" presStyleLbl="sibTrans1D1" presStyleIdx="1" presStyleCnt="5"/>
      <dgm:spPr/>
    </dgm:pt>
    <dgm:pt modelId="{9B3F41BF-E870-4588-B143-6ACAF0FEB6FF}" type="pres">
      <dgm:prSet presAssocID="{E7B210BE-FF93-4381-8A4F-5638256EDFEC}" presName="node" presStyleLbl="node1" presStyleIdx="2" presStyleCnt="6">
        <dgm:presLayoutVars>
          <dgm:bulletEnabled val="1"/>
        </dgm:presLayoutVars>
      </dgm:prSet>
      <dgm:spPr>
        <a:prstGeom prst="flowChartAlternateProcess">
          <a:avLst/>
        </a:prstGeom>
      </dgm:spPr>
    </dgm:pt>
    <dgm:pt modelId="{85F500ED-8542-44AB-9584-DB66DF81B316}" type="pres">
      <dgm:prSet presAssocID="{E71ACB13-DB85-475A-AC1B-CBE828E43C84}" presName="sibTrans" presStyleLbl="sibTrans1D1" presStyleIdx="2" presStyleCnt="5"/>
      <dgm:spPr/>
    </dgm:pt>
    <dgm:pt modelId="{3017CBA2-BB14-42AF-BE63-AFCFEAFD3420}" type="pres">
      <dgm:prSet presAssocID="{E71ACB13-DB85-475A-AC1B-CBE828E43C84}" presName="connectorText" presStyleLbl="sibTrans1D1" presStyleIdx="2" presStyleCnt="5"/>
      <dgm:spPr/>
    </dgm:pt>
    <dgm:pt modelId="{BE77E6D4-AFC1-4746-B91B-1B2A967B1BE6}" type="pres">
      <dgm:prSet presAssocID="{56B00769-1B88-4F64-A7B3-8A219C38C1C5}" presName="node" presStyleLbl="node1" presStyleIdx="3" presStyleCnt="6">
        <dgm:presLayoutVars>
          <dgm:bulletEnabled val="1"/>
        </dgm:presLayoutVars>
      </dgm:prSet>
      <dgm:spPr>
        <a:prstGeom prst="flowChartAlternateProcess">
          <a:avLst/>
        </a:prstGeom>
      </dgm:spPr>
    </dgm:pt>
    <dgm:pt modelId="{4E7517BF-1596-47D7-AE78-524F3E111FCE}" type="pres">
      <dgm:prSet presAssocID="{0CA66DBB-DFCD-4142-A82C-1319C6E15B60}" presName="sibTrans" presStyleLbl="sibTrans1D1" presStyleIdx="3" presStyleCnt="5"/>
      <dgm:spPr/>
    </dgm:pt>
    <dgm:pt modelId="{08F165A3-DAF2-4FBD-9798-4A94368A944E}" type="pres">
      <dgm:prSet presAssocID="{0CA66DBB-DFCD-4142-A82C-1319C6E15B60}" presName="connectorText" presStyleLbl="sibTrans1D1" presStyleIdx="3" presStyleCnt="5"/>
      <dgm:spPr/>
    </dgm:pt>
    <dgm:pt modelId="{C4CCBE17-9A11-43E8-87C9-8DE129AF456E}" type="pres">
      <dgm:prSet presAssocID="{A8753BC0-A7EC-454D-AB18-60181DD2CB72}" presName="node" presStyleLbl="node1" presStyleIdx="4" presStyleCnt="6">
        <dgm:presLayoutVars>
          <dgm:bulletEnabled val="1"/>
        </dgm:presLayoutVars>
      </dgm:prSet>
      <dgm:spPr>
        <a:prstGeom prst="flowChartAlternateProcess">
          <a:avLst/>
        </a:prstGeom>
      </dgm:spPr>
    </dgm:pt>
    <dgm:pt modelId="{ADA43CC4-0B33-464A-896A-3715BFCB7E0E}" type="pres">
      <dgm:prSet presAssocID="{BF6BE364-29B4-4A19-9695-0A56428BDC86}" presName="sibTrans" presStyleLbl="sibTrans1D1" presStyleIdx="4" presStyleCnt="5"/>
      <dgm:spPr/>
    </dgm:pt>
    <dgm:pt modelId="{5592B70B-862D-43C8-9716-0D7D921CD39B}" type="pres">
      <dgm:prSet presAssocID="{BF6BE364-29B4-4A19-9695-0A56428BDC86}" presName="connectorText" presStyleLbl="sibTrans1D1" presStyleIdx="4" presStyleCnt="5"/>
      <dgm:spPr/>
    </dgm:pt>
    <dgm:pt modelId="{91558B0F-63A0-457F-B758-0966E4E2D660}" type="pres">
      <dgm:prSet presAssocID="{EE16900F-D90C-42CA-8B13-8CDC3905E997}" presName="node" presStyleLbl="node1" presStyleIdx="5" presStyleCnt="6">
        <dgm:presLayoutVars>
          <dgm:bulletEnabled val="1"/>
        </dgm:presLayoutVars>
      </dgm:prSet>
      <dgm:spPr>
        <a:prstGeom prst="flowChartAlternateProcess">
          <a:avLst/>
        </a:prstGeom>
      </dgm:spPr>
    </dgm:pt>
  </dgm:ptLst>
  <dgm:cxnLst>
    <dgm:cxn modelId="{DC50F22C-7BB2-4C99-A7BC-6539D8432977}" type="presOf" srcId="{FADD007F-2EE3-44D6-8467-382BF1B29E1F}" destId="{3AEFB648-1681-47BD-9D84-17C90FA6DF0B}" srcOrd="1" destOrd="0" presId="urn:microsoft.com/office/officeart/2005/8/layout/bProcess3"/>
    <dgm:cxn modelId="{DFA5DD33-B3ED-4168-827C-6362756B41D3}" srcId="{5FFBFAE0-375D-488B-B413-615865D03238}" destId="{E7B210BE-FF93-4381-8A4F-5638256EDFEC}" srcOrd="2" destOrd="0" parTransId="{FEA0C724-9B99-432B-BBB1-85A877E2346D}" sibTransId="{E71ACB13-DB85-475A-AC1B-CBE828E43C84}"/>
    <dgm:cxn modelId="{C1885E5B-7C86-4B9D-A996-A3E08443E5EC}" type="presOf" srcId="{0CA66DBB-DFCD-4142-A82C-1319C6E15B60}" destId="{08F165A3-DAF2-4FBD-9798-4A94368A944E}" srcOrd="1" destOrd="0" presId="urn:microsoft.com/office/officeart/2005/8/layout/bProcess3"/>
    <dgm:cxn modelId="{4E5D185C-AB10-4FAE-AE6D-CF58C704A719}" type="presOf" srcId="{E7B210BE-FF93-4381-8A4F-5638256EDFEC}" destId="{9B3F41BF-E870-4588-B143-6ACAF0FEB6FF}" srcOrd="0" destOrd="0" presId="urn:microsoft.com/office/officeart/2005/8/layout/bProcess3"/>
    <dgm:cxn modelId="{0648BA6E-08F3-4AD8-B084-D2057AC0E144}" type="presOf" srcId="{7D5930C2-956C-4A8D-8594-A1CAF7DCF820}" destId="{AAD33DDA-336B-4F44-8FFE-6523E03AED1C}" srcOrd="0" destOrd="0" presId="urn:microsoft.com/office/officeart/2005/8/layout/bProcess3"/>
    <dgm:cxn modelId="{86A3D54E-E9CE-47BB-9AC1-7051ACF35BA5}" type="presOf" srcId="{0CA66DBB-DFCD-4142-A82C-1319C6E15B60}" destId="{4E7517BF-1596-47D7-AE78-524F3E111FCE}" srcOrd="0" destOrd="0" presId="urn:microsoft.com/office/officeart/2005/8/layout/bProcess3"/>
    <dgm:cxn modelId="{F2492954-BF28-4845-801F-A6F70966BCD1}" type="presOf" srcId="{3053EAEE-3704-4CFB-BA51-ACD1EB8797B3}" destId="{EBB4E324-831D-4976-A743-C7869843BCEE}" srcOrd="0" destOrd="0" presId="urn:microsoft.com/office/officeart/2005/8/layout/bProcess3"/>
    <dgm:cxn modelId="{2410C878-061E-4008-B26B-0350DEFCEA00}" type="presOf" srcId="{BF6BE364-29B4-4A19-9695-0A56428BDC86}" destId="{5592B70B-862D-43C8-9716-0D7D921CD39B}" srcOrd="1" destOrd="0" presId="urn:microsoft.com/office/officeart/2005/8/layout/bProcess3"/>
    <dgm:cxn modelId="{C92E5F93-3237-4FBC-9BA1-14FB76E1EC6C}" type="presOf" srcId="{E71ACB13-DB85-475A-AC1B-CBE828E43C84}" destId="{85F500ED-8542-44AB-9584-DB66DF81B316}" srcOrd="0" destOrd="0" presId="urn:microsoft.com/office/officeart/2005/8/layout/bProcess3"/>
    <dgm:cxn modelId="{FD904F93-534F-459A-AD8B-94DC23A2E630}" type="presOf" srcId="{BF6BE364-29B4-4A19-9695-0A56428BDC86}" destId="{ADA43CC4-0B33-464A-896A-3715BFCB7E0E}" srcOrd="0" destOrd="0" presId="urn:microsoft.com/office/officeart/2005/8/layout/bProcess3"/>
    <dgm:cxn modelId="{A43DA497-920C-4D37-9990-89815475BCC7}" srcId="{5FFBFAE0-375D-488B-B413-615865D03238}" destId="{56B00769-1B88-4F64-A7B3-8A219C38C1C5}" srcOrd="3" destOrd="0" parTransId="{B6DF9E0C-B0FD-4299-B132-AB51D75F6E07}" sibTransId="{0CA66DBB-DFCD-4142-A82C-1319C6E15B60}"/>
    <dgm:cxn modelId="{AD0B95A0-08FC-4EAB-A365-8BB4F43843BF}" srcId="{5FFBFAE0-375D-488B-B413-615865D03238}" destId="{1DBF92AC-8B32-4B3D-970B-4837C8E7C361}" srcOrd="1" destOrd="0" parTransId="{F1604A41-D6B2-4789-B466-0619D909E566}" sibTransId="{7D5930C2-956C-4A8D-8594-A1CAF7DCF820}"/>
    <dgm:cxn modelId="{08F785A5-3F4F-4C92-9C92-808063B6B14A}" type="presOf" srcId="{56B00769-1B88-4F64-A7B3-8A219C38C1C5}" destId="{BE77E6D4-AFC1-4746-B91B-1B2A967B1BE6}" srcOrd="0" destOrd="0" presId="urn:microsoft.com/office/officeart/2005/8/layout/bProcess3"/>
    <dgm:cxn modelId="{B8DE03AE-DF2D-402F-913F-B4AF8A627FA9}" srcId="{5FFBFAE0-375D-488B-B413-615865D03238}" destId="{A8753BC0-A7EC-454D-AB18-60181DD2CB72}" srcOrd="4" destOrd="0" parTransId="{C0FD5DBA-D541-43B7-AB14-F38C2040FB91}" sibTransId="{BF6BE364-29B4-4A19-9695-0A56428BDC86}"/>
    <dgm:cxn modelId="{D10B4FB3-325D-49F9-BEC6-1F7875A299A7}" type="presOf" srcId="{A8753BC0-A7EC-454D-AB18-60181DD2CB72}" destId="{C4CCBE17-9A11-43E8-87C9-8DE129AF456E}" srcOrd="0" destOrd="0" presId="urn:microsoft.com/office/officeart/2005/8/layout/bProcess3"/>
    <dgm:cxn modelId="{6433ADB7-078F-400D-B753-3F5E10B1CCAF}" type="presOf" srcId="{7D5930C2-956C-4A8D-8594-A1CAF7DCF820}" destId="{6F626425-9557-4AB5-93A1-7C0F6652A5C1}" srcOrd="1" destOrd="0" presId="urn:microsoft.com/office/officeart/2005/8/layout/bProcess3"/>
    <dgm:cxn modelId="{6D266CC2-FDDE-4CC4-8F6E-6E8F4D22DBA3}" type="presOf" srcId="{EE16900F-D90C-42CA-8B13-8CDC3905E997}" destId="{91558B0F-63A0-457F-B758-0966E4E2D660}" srcOrd="0" destOrd="0" presId="urn:microsoft.com/office/officeart/2005/8/layout/bProcess3"/>
    <dgm:cxn modelId="{897D63CA-BCA4-402E-BA4E-55B407DD63B6}" type="presOf" srcId="{E71ACB13-DB85-475A-AC1B-CBE828E43C84}" destId="{3017CBA2-BB14-42AF-BE63-AFCFEAFD3420}" srcOrd="1" destOrd="0" presId="urn:microsoft.com/office/officeart/2005/8/layout/bProcess3"/>
    <dgm:cxn modelId="{9ED97BCD-C28B-4C93-9F13-E8C8FDDE5B31}" type="presOf" srcId="{5FFBFAE0-375D-488B-B413-615865D03238}" destId="{CCF37948-6D17-482B-B705-1841C40C3BE0}" srcOrd="0" destOrd="0" presId="urn:microsoft.com/office/officeart/2005/8/layout/bProcess3"/>
    <dgm:cxn modelId="{473D04D5-E97F-4108-A0CF-C351F6858FA8}" srcId="{5FFBFAE0-375D-488B-B413-615865D03238}" destId="{3053EAEE-3704-4CFB-BA51-ACD1EB8797B3}" srcOrd="0" destOrd="0" parTransId="{9A574B27-B3C9-4260-8B99-50D2E61EAB53}" sibTransId="{FADD007F-2EE3-44D6-8467-382BF1B29E1F}"/>
    <dgm:cxn modelId="{0603F8E4-3193-453C-BC21-1B9F35968D5A}" type="presOf" srcId="{FADD007F-2EE3-44D6-8467-382BF1B29E1F}" destId="{52EB3052-E311-4A4D-87AB-F86289E3950F}" srcOrd="0" destOrd="0" presId="urn:microsoft.com/office/officeart/2005/8/layout/bProcess3"/>
    <dgm:cxn modelId="{3C4E06E8-C5DF-4B3D-AE83-62AC533ABA97}" type="presOf" srcId="{1DBF92AC-8B32-4B3D-970B-4837C8E7C361}" destId="{38235A9F-064F-4A50-9EE8-F157EF6E3357}" srcOrd="0" destOrd="0" presId="urn:microsoft.com/office/officeart/2005/8/layout/bProcess3"/>
    <dgm:cxn modelId="{14AB33EB-6935-406A-BAA3-2FD0C90F1362}" srcId="{5FFBFAE0-375D-488B-B413-615865D03238}" destId="{EE16900F-D90C-42CA-8B13-8CDC3905E997}" srcOrd="5" destOrd="0" parTransId="{AD8E1265-9439-419A-9D03-7FDAE457BA2B}" sibTransId="{151687B4-4FB7-4044-9332-C934FB90F765}"/>
    <dgm:cxn modelId="{A6C03C20-7146-410D-BCB0-D69067061027}" type="presParOf" srcId="{CCF37948-6D17-482B-B705-1841C40C3BE0}" destId="{EBB4E324-831D-4976-A743-C7869843BCEE}" srcOrd="0" destOrd="0" presId="urn:microsoft.com/office/officeart/2005/8/layout/bProcess3"/>
    <dgm:cxn modelId="{CAC7C9DC-A72D-4F50-B96F-E1B18C80259A}" type="presParOf" srcId="{CCF37948-6D17-482B-B705-1841C40C3BE0}" destId="{52EB3052-E311-4A4D-87AB-F86289E3950F}" srcOrd="1" destOrd="0" presId="urn:microsoft.com/office/officeart/2005/8/layout/bProcess3"/>
    <dgm:cxn modelId="{820D645B-C54E-4AEB-91E7-50E1FCAD3683}" type="presParOf" srcId="{52EB3052-E311-4A4D-87AB-F86289E3950F}" destId="{3AEFB648-1681-47BD-9D84-17C90FA6DF0B}" srcOrd="0" destOrd="0" presId="urn:microsoft.com/office/officeart/2005/8/layout/bProcess3"/>
    <dgm:cxn modelId="{09F14F7C-9511-40BE-8DEF-DF02664D7AA4}" type="presParOf" srcId="{CCF37948-6D17-482B-B705-1841C40C3BE0}" destId="{38235A9F-064F-4A50-9EE8-F157EF6E3357}" srcOrd="2" destOrd="0" presId="urn:microsoft.com/office/officeart/2005/8/layout/bProcess3"/>
    <dgm:cxn modelId="{38FB6F15-1BFD-432F-B31C-E4F7D750BF2A}" type="presParOf" srcId="{CCF37948-6D17-482B-B705-1841C40C3BE0}" destId="{AAD33DDA-336B-4F44-8FFE-6523E03AED1C}" srcOrd="3" destOrd="0" presId="urn:microsoft.com/office/officeart/2005/8/layout/bProcess3"/>
    <dgm:cxn modelId="{D7E3675C-D542-4D1A-9FAC-3B75672DFA89}" type="presParOf" srcId="{AAD33DDA-336B-4F44-8FFE-6523E03AED1C}" destId="{6F626425-9557-4AB5-93A1-7C0F6652A5C1}" srcOrd="0" destOrd="0" presId="urn:microsoft.com/office/officeart/2005/8/layout/bProcess3"/>
    <dgm:cxn modelId="{2729F65C-17DC-4A3B-AC1D-3574BF657AB9}" type="presParOf" srcId="{CCF37948-6D17-482B-B705-1841C40C3BE0}" destId="{9B3F41BF-E870-4588-B143-6ACAF0FEB6FF}" srcOrd="4" destOrd="0" presId="urn:microsoft.com/office/officeart/2005/8/layout/bProcess3"/>
    <dgm:cxn modelId="{5268AA45-A239-44E5-B601-F5753096A113}" type="presParOf" srcId="{CCF37948-6D17-482B-B705-1841C40C3BE0}" destId="{85F500ED-8542-44AB-9584-DB66DF81B316}" srcOrd="5" destOrd="0" presId="urn:microsoft.com/office/officeart/2005/8/layout/bProcess3"/>
    <dgm:cxn modelId="{72C73F51-90E1-45C4-A5E7-8AD20728793C}" type="presParOf" srcId="{85F500ED-8542-44AB-9584-DB66DF81B316}" destId="{3017CBA2-BB14-42AF-BE63-AFCFEAFD3420}" srcOrd="0" destOrd="0" presId="urn:microsoft.com/office/officeart/2005/8/layout/bProcess3"/>
    <dgm:cxn modelId="{5F8F2C32-DB66-4C42-A6EC-E6D8AE84DB68}" type="presParOf" srcId="{CCF37948-6D17-482B-B705-1841C40C3BE0}" destId="{BE77E6D4-AFC1-4746-B91B-1B2A967B1BE6}" srcOrd="6" destOrd="0" presId="urn:microsoft.com/office/officeart/2005/8/layout/bProcess3"/>
    <dgm:cxn modelId="{6ABE619D-BEE7-444F-8707-7186ED398F1C}" type="presParOf" srcId="{CCF37948-6D17-482B-B705-1841C40C3BE0}" destId="{4E7517BF-1596-47D7-AE78-524F3E111FCE}" srcOrd="7" destOrd="0" presId="urn:microsoft.com/office/officeart/2005/8/layout/bProcess3"/>
    <dgm:cxn modelId="{46FB3B20-9C61-4442-A31E-475D1EB539B6}" type="presParOf" srcId="{4E7517BF-1596-47D7-AE78-524F3E111FCE}" destId="{08F165A3-DAF2-4FBD-9798-4A94368A944E}" srcOrd="0" destOrd="0" presId="urn:microsoft.com/office/officeart/2005/8/layout/bProcess3"/>
    <dgm:cxn modelId="{BBEE92D5-B057-45B6-B9BA-D3338CAD4AC7}" type="presParOf" srcId="{CCF37948-6D17-482B-B705-1841C40C3BE0}" destId="{C4CCBE17-9A11-43E8-87C9-8DE129AF456E}" srcOrd="8" destOrd="0" presId="urn:microsoft.com/office/officeart/2005/8/layout/bProcess3"/>
    <dgm:cxn modelId="{B2039DF6-ED3B-4819-A66E-6D1106982347}" type="presParOf" srcId="{CCF37948-6D17-482B-B705-1841C40C3BE0}" destId="{ADA43CC4-0B33-464A-896A-3715BFCB7E0E}" srcOrd="9" destOrd="0" presId="urn:microsoft.com/office/officeart/2005/8/layout/bProcess3"/>
    <dgm:cxn modelId="{53B25A51-DB33-4B2D-BC99-B2B7A3DE5289}" type="presParOf" srcId="{ADA43CC4-0B33-464A-896A-3715BFCB7E0E}" destId="{5592B70B-862D-43C8-9716-0D7D921CD39B}" srcOrd="0" destOrd="0" presId="urn:microsoft.com/office/officeart/2005/8/layout/bProcess3"/>
    <dgm:cxn modelId="{E8DA80D2-9DBC-4C0D-9E03-2FB9645BF0A5}" type="presParOf" srcId="{CCF37948-6D17-482B-B705-1841C40C3BE0}" destId="{91558B0F-63A0-457F-B758-0966E4E2D660}" srcOrd="10" destOrd="0" presId="urn:microsoft.com/office/officeart/2005/8/layout/b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FBFAE0-375D-488B-B413-615865D03238}"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it-IT"/>
        </a:p>
      </dgm:t>
    </dgm:pt>
    <dgm:pt modelId="{3053EAEE-3704-4CFB-BA51-ACD1EB8797B3}">
      <dgm:prSet phldrT="[Testo]"/>
      <dgm:spPr>
        <a:solidFill>
          <a:srgbClr val="0B49CB"/>
        </a:solidFill>
        <a:ln>
          <a:solidFill>
            <a:srgbClr val="005493"/>
          </a:solidFill>
          <a:bevel/>
        </a:ln>
      </dgm:spPr>
      <dgm:t>
        <a:bodyPr/>
        <a:lstStyle/>
        <a:p>
          <a:r>
            <a:rPr lang="en-US" spc="-15" dirty="0">
              <a:solidFill>
                <a:schemeClr val="bg1"/>
              </a:solidFill>
              <a:latin typeface="Abadi" panose="020B0604020104020204" pitchFamily="34" charset="0"/>
              <a:cs typeface="Carlito"/>
            </a:rPr>
            <a:t>Create </a:t>
          </a:r>
          <a:r>
            <a:rPr lang="en-US" dirty="0">
              <a:solidFill>
                <a:schemeClr val="bg1"/>
              </a:solidFill>
              <a:latin typeface="Abadi" panose="020B0604020104020204" pitchFamily="34" charset="0"/>
              <a:cs typeface="Carlito"/>
            </a:rPr>
            <a:t>a </a:t>
          </a:r>
          <a:r>
            <a:rPr lang="en-US" spc="-5" dirty="0">
              <a:solidFill>
                <a:schemeClr val="bg1"/>
              </a:solidFill>
              <a:latin typeface="Abadi" panose="020B0604020104020204" pitchFamily="34" charset="0"/>
              <a:cs typeface="Carlito"/>
            </a:rPr>
            <a:t>training label </a:t>
          </a:r>
          <a:r>
            <a:rPr lang="en-US" dirty="0">
              <a:solidFill>
                <a:schemeClr val="bg1"/>
              </a:solidFill>
              <a:latin typeface="Abadi" panose="020B0604020104020204" pitchFamily="34" charset="0"/>
              <a:cs typeface="Carlito"/>
            </a:rPr>
            <a:t>with </a:t>
          </a:r>
          <a:r>
            <a:rPr lang="en-US" spc="-5" dirty="0">
              <a:solidFill>
                <a:schemeClr val="bg1"/>
              </a:solidFill>
              <a:latin typeface="Abadi" panose="020B0604020104020204" pitchFamily="34" charset="0"/>
              <a:cs typeface="Carlito"/>
            </a:rPr>
            <a:t>landing </a:t>
          </a:r>
          <a:r>
            <a:rPr lang="en-US" spc="-15" dirty="0">
              <a:solidFill>
                <a:schemeClr val="bg1"/>
              </a:solidFill>
              <a:latin typeface="Abadi" panose="020B0604020104020204" pitchFamily="34" charset="0"/>
              <a:cs typeface="Carlito"/>
            </a:rPr>
            <a:t>outcomes </a:t>
          </a:r>
          <a:r>
            <a:rPr lang="en-US" spc="-5" dirty="0">
              <a:solidFill>
                <a:schemeClr val="bg1"/>
              </a:solidFill>
              <a:latin typeface="Abadi" panose="020B0604020104020204" pitchFamily="34" charset="0"/>
              <a:cs typeface="Carlito"/>
            </a:rPr>
            <a:t>where successful </a:t>
          </a:r>
          <a:r>
            <a:rPr lang="en-US" dirty="0">
              <a:solidFill>
                <a:schemeClr val="bg1"/>
              </a:solidFill>
              <a:latin typeface="Abadi" panose="020B0604020104020204" pitchFamily="34" charset="0"/>
              <a:cs typeface="Carlito"/>
            </a:rPr>
            <a:t>= 1 &amp; </a:t>
          </a:r>
          <a:r>
            <a:rPr lang="en-US" spc="-15" dirty="0">
              <a:solidFill>
                <a:schemeClr val="bg1"/>
              </a:solidFill>
              <a:latin typeface="Abadi" panose="020B0604020104020204" pitchFamily="34" charset="0"/>
              <a:cs typeface="Carlito"/>
            </a:rPr>
            <a:t>failure </a:t>
          </a:r>
          <a:r>
            <a:rPr lang="en-US" dirty="0">
              <a:solidFill>
                <a:schemeClr val="bg1"/>
              </a:solidFill>
              <a:latin typeface="Abadi" panose="020B0604020104020204" pitchFamily="34" charset="0"/>
              <a:cs typeface="Carlito"/>
            </a:rPr>
            <a:t>=</a:t>
          </a:r>
          <a:r>
            <a:rPr lang="en-US" spc="-85" dirty="0">
              <a:solidFill>
                <a:schemeClr val="bg1"/>
              </a:solidFill>
              <a:latin typeface="Abadi" panose="020B0604020104020204" pitchFamily="34" charset="0"/>
              <a:cs typeface="Carlito"/>
            </a:rPr>
            <a:t> </a:t>
          </a:r>
          <a:r>
            <a:rPr lang="en-US" dirty="0">
              <a:solidFill>
                <a:schemeClr val="bg1"/>
              </a:solidFill>
              <a:latin typeface="Abadi" panose="020B0604020104020204" pitchFamily="34" charset="0"/>
              <a:cs typeface="Carlito"/>
            </a:rPr>
            <a:t>0</a:t>
          </a:r>
          <a:endParaRPr lang="it-IT" dirty="0">
            <a:solidFill>
              <a:schemeClr val="bg1"/>
            </a:solidFill>
            <a:latin typeface="Abadi" panose="020B0604020104020204" pitchFamily="34" charset="0"/>
          </a:endParaRPr>
        </a:p>
      </dgm:t>
    </dgm:pt>
    <dgm:pt modelId="{9A574B27-B3C9-4260-8B99-50D2E61EAB53}" type="parTrans" cxnId="{473D04D5-E97F-4108-A0CF-C351F6858FA8}">
      <dgm:prSet/>
      <dgm:spPr/>
      <dgm:t>
        <a:bodyPr/>
        <a:lstStyle/>
        <a:p>
          <a:endParaRPr lang="it-IT"/>
        </a:p>
      </dgm:t>
    </dgm:pt>
    <dgm:pt modelId="{FADD007F-2EE3-44D6-8467-382BF1B29E1F}" type="sibTrans" cxnId="{473D04D5-E97F-4108-A0CF-C351F6858FA8}">
      <dgm:prSet/>
      <dgm:spPr>
        <a:ln>
          <a:solidFill>
            <a:schemeClr val="accent1"/>
          </a:solidFill>
          <a:headEnd type="none"/>
          <a:tailEnd type="triangle"/>
        </a:ln>
      </dgm:spPr>
      <dgm:t>
        <a:bodyPr/>
        <a:lstStyle/>
        <a:p>
          <a:endParaRPr lang="it-IT"/>
        </a:p>
      </dgm:t>
    </dgm:pt>
    <dgm:pt modelId="{1DBF92AC-8B32-4B3D-970B-4837C8E7C361}">
      <dgm:prSet phldrT="[Testo]"/>
      <dgm:spPr>
        <a:solidFill>
          <a:srgbClr val="0B49CB"/>
        </a:solidFill>
        <a:ln>
          <a:solidFill>
            <a:srgbClr val="005493"/>
          </a:solidFill>
          <a:round/>
        </a:ln>
      </dgm:spPr>
      <dgm:t>
        <a:bodyPr/>
        <a:lstStyle/>
        <a:p>
          <a:r>
            <a:rPr lang="en-US" dirty="0">
              <a:solidFill>
                <a:schemeClr val="bg1"/>
              </a:solidFill>
              <a:latin typeface="Abadi" panose="020B0604020104020204" pitchFamily="34" charset="0"/>
              <a:cs typeface="Carlito"/>
            </a:rPr>
            <a:t>Outcome</a:t>
          </a:r>
          <a:r>
            <a:rPr lang="en-US" spc="-75" dirty="0">
              <a:solidFill>
                <a:schemeClr val="bg1"/>
              </a:solidFill>
              <a:latin typeface="Abadi" panose="020B0604020104020204" pitchFamily="34" charset="0"/>
              <a:cs typeface="Carlito"/>
            </a:rPr>
            <a:t> </a:t>
          </a:r>
          <a:r>
            <a:rPr lang="en-US" dirty="0">
              <a:solidFill>
                <a:schemeClr val="bg1"/>
              </a:solidFill>
              <a:latin typeface="Abadi" panose="020B0604020104020204" pitchFamily="34" charset="0"/>
              <a:cs typeface="Carlito"/>
            </a:rPr>
            <a:t>column</a:t>
          </a:r>
          <a:r>
            <a:rPr lang="en-US" spc="-45" dirty="0">
              <a:solidFill>
                <a:schemeClr val="bg1"/>
              </a:solidFill>
              <a:latin typeface="Abadi" panose="020B0604020104020204" pitchFamily="34" charset="0"/>
              <a:cs typeface="Carlito"/>
            </a:rPr>
            <a:t> </a:t>
          </a:r>
          <a:r>
            <a:rPr lang="en-US" spc="-5" dirty="0">
              <a:solidFill>
                <a:schemeClr val="bg1"/>
              </a:solidFill>
              <a:latin typeface="Abadi" panose="020B0604020104020204" pitchFamily="34" charset="0"/>
              <a:cs typeface="Carlito"/>
            </a:rPr>
            <a:t>has</a:t>
          </a:r>
          <a:r>
            <a:rPr lang="en-US" spc="-40" dirty="0">
              <a:solidFill>
                <a:schemeClr val="bg1"/>
              </a:solidFill>
              <a:latin typeface="Abadi" panose="020B0604020104020204" pitchFamily="34" charset="0"/>
              <a:cs typeface="Carlito"/>
            </a:rPr>
            <a:t> </a:t>
          </a:r>
          <a:r>
            <a:rPr lang="en-US" spc="-10" dirty="0">
              <a:solidFill>
                <a:schemeClr val="bg1"/>
              </a:solidFill>
              <a:latin typeface="Abadi" panose="020B0604020104020204" pitchFamily="34" charset="0"/>
              <a:cs typeface="Carlito"/>
            </a:rPr>
            <a:t>two</a:t>
          </a:r>
          <a:r>
            <a:rPr lang="en-US" spc="-25" dirty="0">
              <a:solidFill>
                <a:schemeClr val="bg1"/>
              </a:solidFill>
              <a:latin typeface="Abadi" panose="020B0604020104020204" pitchFamily="34" charset="0"/>
              <a:cs typeface="Carlito"/>
            </a:rPr>
            <a:t> </a:t>
          </a:r>
          <a:r>
            <a:rPr lang="en-US" dirty="0">
              <a:solidFill>
                <a:schemeClr val="bg1"/>
              </a:solidFill>
              <a:latin typeface="Abadi" panose="020B0604020104020204" pitchFamily="34" charset="0"/>
              <a:cs typeface="Carlito"/>
            </a:rPr>
            <a:t>components:</a:t>
          </a:r>
          <a:r>
            <a:rPr lang="en-US" spc="-75" dirty="0">
              <a:solidFill>
                <a:schemeClr val="bg1"/>
              </a:solidFill>
              <a:latin typeface="Abadi" panose="020B0604020104020204" pitchFamily="34" charset="0"/>
              <a:cs typeface="Carlito"/>
            </a:rPr>
            <a:t> </a:t>
          </a:r>
          <a:r>
            <a:rPr lang="en-US" dirty="0">
              <a:solidFill>
                <a:schemeClr val="bg1"/>
              </a:solidFill>
              <a:latin typeface="Abadi" panose="020B0604020104020204" pitchFamily="34" charset="0"/>
              <a:cs typeface="Carlito"/>
            </a:rPr>
            <a:t>‘Mission</a:t>
          </a:r>
          <a:r>
            <a:rPr lang="en-US" spc="5" dirty="0">
              <a:solidFill>
                <a:schemeClr val="bg1"/>
              </a:solidFill>
              <a:latin typeface="Abadi" panose="020B0604020104020204" pitchFamily="34" charset="0"/>
              <a:cs typeface="Carlito"/>
            </a:rPr>
            <a:t> </a:t>
          </a:r>
          <a:r>
            <a:rPr lang="en-US" spc="-5" dirty="0">
              <a:solidFill>
                <a:schemeClr val="bg1"/>
              </a:solidFill>
              <a:latin typeface="Abadi" panose="020B0604020104020204" pitchFamily="34" charset="0"/>
              <a:cs typeface="Carlito"/>
            </a:rPr>
            <a:t>Outcome’</a:t>
          </a:r>
          <a:r>
            <a:rPr lang="en-US" spc="-65" dirty="0">
              <a:solidFill>
                <a:schemeClr val="bg1"/>
              </a:solidFill>
              <a:latin typeface="Abadi" panose="020B0604020104020204" pitchFamily="34" charset="0"/>
              <a:cs typeface="Carlito"/>
            </a:rPr>
            <a:t> </a:t>
          </a:r>
          <a:r>
            <a:rPr lang="en-US" dirty="0">
              <a:solidFill>
                <a:schemeClr val="bg1"/>
              </a:solidFill>
              <a:latin typeface="Abadi" panose="020B0604020104020204" pitchFamily="34" charset="0"/>
              <a:cs typeface="Carlito"/>
            </a:rPr>
            <a:t>‘Landing</a:t>
          </a:r>
          <a:r>
            <a:rPr lang="en-US" spc="-50" dirty="0">
              <a:solidFill>
                <a:schemeClr val="bg1"/>
              </a:solidFill>
              <a:latin typeface="Abadi" panose="020B0604020104020204" pitchFamily="34" charset="0"/>
              <a:cs typeface="Carlito"/>
            </a:rPr>
            <a:t> </a:t>
          </a:r>
          <a:r>
            <a:rPr lang="en-US" spc="-5" dirty="0">
              <a:solidFill>
                <a:schemeClr val="bg1"/>
              </a:solidFill>
              <a:latin typeface="Abadi" panose="020B0604020104020204" pitchFamily="34" charset="0"/>
              <a:cs typeface="Carlito"/>
            </a:rPr>
            <a:t>Location’</a:t>
          </a:r>
          <a:endParaRPr lang="it-IT" dirty="0">
            <a:solidFill>
              <a:schemeClr val="bg1"/>
            </a:solidFill>
            <a:latin typeface="Abadi" panose="020B0604020104020204" pitchFamily="34" charset="0"/>
          </a:endParaRPr>
        </a:p>
      </dgm:t>
    </dgm:pt>
    <dgm:pt modelId="{F1604A41-D6B2-4789-B466-0619D909E566}" type="parTrans" cxnId="{AD0B95A0-08FC-4EAB-A365-8BB4F43843BF}">
      <dgm:prSet/>
      <dgm:spPr/>
      <dgm:t>
        <a:bodyPr/>
        <a:lstStyle/>
        <a:p>
          <a:endParaRPr lang="it-IT"/>
        </a:p>
      </dgm:t>
    </dgm:pt>
    <dgm:pt modelId="{7D5930C2-956C-4A8D-8594-A1CAF7DCF820}" type="sibTrans" cxnId="{AD0B95A0-08FC-4EAB-A365-8BB4F43843BF}">
      <dgm:prSet/>
      <dgm:spPr>
        <a:ln>
          <a:solidFill>
            <a:schemeClr val="accent1"/>
          </a:solidFill>
          <a:headEnd type="none"/>
          <a:tailEnd type="triangle"/>
        </a:ln>
      </dgm:spPr>
      <dgm:t>
        <a:bodyPr/>
        <a:lstStyle/>
        <a:p>
          <a:endParaRPr lang="it-IT"/>
        </a:p>
      </dgm:t>
    </dgm:pt>
    <dgm:pt modelId="{E7B210BE-FF93-4381-8A4F-5638256EDFEC}">
      <dgm:prSet phldrT="[Testo]"/>
      <dgm:spPr>
        <a:solidFill>
          <a:srgbClr val="0B49CB"/>
        </a:solidFill>
        <a:ln>
          <a:solidFill>
            <a:srgbClr val="005493"/>
          </a:solidFill>
          <a:round/>
        </a:ln>
      </dgm:spPr>
      <dgm:t>
        <a:bodyPr/>
        <a:lstStyle/>
        <a:p>
          <a:r>
            <a:rPr lang="en-US" dirty="0">
              <a:solidFill>
                <a:schemeClr val="bg1"/>
              </a:solidFill>
              <a:latin typeface="Abadi" panose="020B0604020104020204" pitchFamily="34" charset="0"/>
              <a:cs typeface="Carlito"/>
            </a:rPr>
            <a:t>New </a:t>
          </a:r>
          <a:r>
            <a:rPr lang="en-US" spc="-5" dirty="0">
              <a:solidFill>
                <a:schemeClr val="bg1"/>
              </a:solidFill>
              <a:latin typeface="Abadi" panose="020B0604020104020204" pitchFamily="34" charset="0"/>
              <a:cs typeface="Carlito"/>
            </a:rPr>
            <a:t>training </a:t>
          </a:r>
          <a:r>
            <a:rPr lang="en-US" dirty="0">
              <a:solidFill>
                <a:schemeClr val="bg1"/>
              </a:solidFill>
              <a:latin typeface="Abadi" panose="020B0604020104020204" pitchFamily="34" charset="0"/>
              <a:cs typeface="Carlito"/>
            </a:rPr>
            <a:t>label column </a:t>
          </a:r>
          <a:r>
            <a:rPr lang="en-US" spc="-15" dirty="0">
              <a:solidFill>
                <a:schemeClr val="bg1"/>
              </a:solidFill>
              <a:latin typeface="Abadi" panose="020B0604020104020204" pitchFamily="34" charset="0"/>
              <a:cs typeface="Carlito"/>
            </a:rPr>
            <a:t>‘class’ </a:t>
          </a:r>
          <a:r>
            <a:rPr lang="en-US" spc="-5" dirty="0">
              <a:solidFill>
                <a:schemeClr val="bg1"/>
              </a:solidFill>
              <a:latin typeface="Abadi" panose="020B0604020104020204" pitchFamily="34" charset="0"/>
              <a:cs typeface="Carlito"/>
            </a:rPr>
            <a:t>with </a:t>
          </a:r>
          <a:r>
            <a:rPr lang="en-US" dirty="0">
              <a:solidFill>
                <a:schemeClr val="bg1"/>
              </a:solidFill>
              <a:latin typeface="Abadi" panose="020B0604020104020204" pitchFamily="34" charset="0"/>
              <a:cs typeface="Carlito"/>
            </a:rPr>
            <a:t>a </a:t>
          </a:r>
          <a:r>
            <a:rPr lang="en-US" spc="-5" dirty="0">
              <a:solidFill>
                <a:schemeClr val="bg1"/>
              </a:solidFill>
              <a:latin typeface="Abadi" panose="020B0604020104020204" pitchFamily="34" charset="0"/>
              <a:cs typeface="Carlito"/>
            </a:rPr>
            <a:t>value of </a:t>
          </a:r>
          <a:r>
            <a:rPr lang="en-US" dirty="0">
              <a:solidFill>
                <a:schemeClr val="bg1"/>
              </a:solidFill>
              <a:latin typeface="Abadi" panose="020B0604020104020204" pitchFamily="34" charset="0"/>
              <a:cs typeface="Carlito"/>
            </a:rPr>
            <a:t>1 </a:t>
          </a:r>
          <a:r>
            <a:rPr lang="en-US" spc="-5" dirty="0">
              <a:solidFill>
                <a:schemeClr val="bg1"/>
              </a:solidFill>
              <a:latin typeface="Abadi" panose="020B0604020104020204" pitchFamily="34" charset="0"/>
              <a:cs typeface="Carlito"/>
            </a:rPr>
            <a:t>if </a:t>
          </a:r>
          <a:r>
            <a:rPr lang="en-US" dirty="0">
              <a:solidFill>
                <a:schemeClr val="bg1"/>
              </a:solidFill>
              <a:latin typeface="Abadi" panose="020B0604020104020204" pitchFamily="34" charset="0"/>
              <a:cs typeface="Carlito"/>
            </a:rPr>
            <a:t>‘Mission </a:t>
          </a:r>
          <a:r>
            <a:rPr lang="en-US" spc="-5" dirty="0">
              <a:solidFill>
                <a:schemeClr val="bg1"/>
              </a:solidFill>
              <a:latin typeface="Abadi" panose="020B0604020104020204" pitchFamily="34" charset="0"/>
              <a:cs typeface="Carlito"/>
            </a:rPr>
            <a:t>Outcome’ is </a:t>
          </a:r>
          <a:r>
            <a:rPr lang="en-US" spc="-30" dirty="0">
              <a:solidFill>
                <a:schemeClr val="bg1"/>
              </a:solidFill>
              <a:latin typeface="Abadi" panose="020B0604020104020204" pitchFamily="34" charset="0"/>
              <a:cs typeface="Carlito"/>
            </a:rPr>
            <a:t>True </a:t>
          </a:r>
          <a:r>
            <a:rPr lang="en-US" dirty="0">
              <a:solidFill>
                <a:schemeClr val="bg1"/>
              </a:solidFill>
              <a:latin typeface="Abadi" panose="020B0604020104020204" pitchFamily="34" charset="0"/>
              <a:cs typeface="Carlito"/>
            </a:rPr>
            <a:t>and 0 </a:t>
          </a:r>
          <a:r>
            <a:rPr lang="en-US" spc="-5" dirty="0">
              <a:solidFill>
                <a:schemeClr val="bg1"/>
              </a:solidFill>
              <a:latin typeface="Abadi" panose="020B0604020104020204" pitchFamily="34" charset="0"/>
              <a:cs typeface="Carlito"/>
            </a:rPr>
            <a:t>otherwise</a:t>
          </a:r>
          <a:endParaRPr lang="it-IT" dirty="0">
            <a:solidFill>
              <a:schemeClr val="bg1"/>
            </a:solidFill>
            <a:latin typeface="Abadi" panose="020B0604020104020204" pitchFamily="34" charset="0"/>
          </a:endParaRPr>
        </a:p>
      </dgm:t>
    </dgm:pt>
    <dgm:pt modelId="{FEA0C724-9B99-432B-BBB1-85A877E2346D}" type="parTrans" cxnId="{DFA5DD33-B3ED-4168-827C-6362756B41D3}">
      <dgm:prSet/>
      <dgm:spPr/>
      <dgm:t>
        <a:bodyPr/>
        <a:lstStyle/>
        <a:p>
          <a:endParaRPr lang="it-IT"/>
        </a:p>
      </dgm:t>
    </dgm:pt>
    <dgm:pt modelId="{E71ACB13-DB85-475A-AC1B-CBE828E43C84}" type="sibTrans" cxnId="{DFA5DD33-B3ED-4168-827C-6362756B41D3}">
      <dgm:prSet/>
      <dgm:spPr>
        <a:ln>
          <a:solidFill>
            <a:schemeClr val="accent1"/>
          </a:solidFill>
          <a:headEnd type="none"/>
          <a:tailEnd type="triangle"/>
        </a:ln>
      </dgm:spPr>
      <dgm:t>
        <a:bodyPr/>
        <a:lstStyle/>
        <a:p>
          <a:endParaRPr lang="it-IT"/>
        </a:p>
      </dgm:t>
    </dgm:pt>
    <dgm:pt modelId="{CCF37948-6D17-482B-B705-1841C40C3BE0}" type="pres">
      <dgm:prSet presAssocID="{5FFBFAE0-375D-488B-B413-615865D03238}" presName="Name0" presStyleCnt="0">
        <dgm:presLayoutVars>
          <dgm:dir/>
          <dgm:resizeHandles val="exact"/>
        </dgm:presLayoutVars>
      </dgm:prSet>
      <dgm:spPr/>
    </dgm:pt>
    <dgm:pt modelId="{EBB4E324-831D-4976-A743-C7869843BCEE}" type="pres">
      <dgm:prSet presAssocID="{3053EAEE-3704-4CFB-BA51-ACD1EB8797B3}" presName="node" presStyleLbl="node1" presStyleIdx="0" presStyleCnt="3">
        <dgm:presLayoutVars>
          <dgm:bulletEnabled val="1"/>
        </dgm:presLayoutVars>
      </dgm:prSet>
      <dgm:spPr>
        <a:prstGeom prst="flowChartAlternateProcess">
          <a:avLst/>
        </a:prstGeom>
      </dgm:spPr>
    </dgm:pt>
    <dgm:pt modelId="{52EB3052-E311-4A4D-87AB-F86289E3950F}" type="pres">
      <dgm:prSet presAssocID="{FADD007F-2EE3-44D6-8467-382BF1B29E1F}" presName="sibTrans" presStyleLbl="sibTrans1D1" presStyleIdx="0" presStyleCnt="2"/>
      <dgm:spPr/>
    </dgm:pt>
    <dgm:pt modelId="{3AEFB648-1681-47BD-9D84-17C90FA6DF0B}" type="pres">
      <dgm:prSet presAssocID="{FADD007F-2EE3-44D6-8467-382BF1B29E1F}" presName="connectorText" presStyleLbl="sibTrans1D1" presStyleIdx="0" presStyleCnt="2"/>
      <dgm:spPr/>
    </dgm:pt>
    <dgm:pt modelId="{38235A9F-064F-4A50-9EE8-F157EF6E3357}" type="pres">
      <dgm:prSet presAssocID="{1DBF92AC-8B32-4B3D-970B-4837C8E7C361}" presName="node" presStyleLbl="node1" presStyleIdx="1" presStyleCnt="3">
        <dgm:presLayoutVars>
          <dgm:bulletEnabled val="1"/>
        </dgm:presLayoutVars>
      </dgm:prSet>
      <dgm:spPr>
        <a:prstGeom prst="flowChartAlternateProcess">
          <a:avLst/>
        </a:prstGeom>
      </dgm:spPr>
    </dgm:pt>
    <dgm:pt modelId="{AAD33DDA-336B-4F44-8FFE-6523E03AED1C}" type="pres">
      <dgm:prSet presAssocID="{7D5930C2-956C-4A8D-8594-A1CAF7DCF820}" presName="sibTrans" presStyleLbl="sibTrans1D1" presStyleIdx="1" presStyleCnt="2"/>
      <dgm:spPr/>
    </dgm:pt>
    <dgm:pt modelId="{6F626425-9557-4AB5-93A1-7C0F6652A5C1}" type="pres">
      <dgm:prSet presAssocID="{7D5930C2-956C-4A8D-8594-A1CAF7DCF820}" presName="connectorText" presStyleLbl="sibTrans1D1" presStyleIdx="1" presStyleCnt="2"/>
      <dgm:spPr/>
    </dgm:pt>
    <dgm:pt modelId="{9B3F41BF-E870-4588-B143-6ACAF0FEB6FF}" type="pres">
      <dgm:prSet presAssocID="{E7B210BE-FF93-4381-8A4F-5638256EDFEC}" presName="node" presStyleLbl="node1" presStyleIdx="2" presStyleCnt="3">
        <dgm:presLayoutVars>
          <dgm:bulletEnabled val="1"/>
        </dgm:presLayoutVars>
      </dgm:prSet>
      <dgm:spPr>
        <a:prstGeom prst="flowChartAlternateProcess">
          <a:avLst/>
        </a:prstGeom>
      </dgm:spPr>
    </dgm:pt>
  </dgm:ptLst>
  <dgm:cxnLst>
    <dgm:cxn modelId="{DC50F22C-7BB2-4C99-A7BC-6539D8432977}" type="presOf" srcId="{FADD007F-2EE3-44D6-8467-382BF1B29E1F}" destId="{3AEFB648-1681-47BD-9D84-17C90FA6DF0B}" srcOrd="1" destOrd="0" presId="urn:microsoft.com/office/officeart/2005/8/layout/bProcess3"/>
    <dgm:cxn modelId="{DFA5DD33-B3ED-4168-827C-6362756B41D3}" srcId="{5FFBFAE0-375D-488B-B413-615865D03238}" destId="{E7B210BE-FF93-4381-8A4F-5638256EDFEC}" srcOrd="2" destOrd="0" parTransId="{FEA0C724-9B99-432B-BBB1-85A877E2346D}" sibTransId="{E71ACB13-DB85-475A-AC1B-CBE828E43C84}"/>
    <dgm:cxn modelId="{4E5D185C-AB10-4FAE-AE6D-CF58C704A719}" type="presOf" srcId="{E7B210BE-FF93-4381-8A4F-5638256EDFEC}" destId="{9B3F41BF-E870-4588-B143-6ACAF0FEB6FF}" srcOrd="0" destOrd="0" presId="urn:microsoft.com/office/officeart/2005/8/layout/bProcess3"/>
    <dgm:cxn modelId="{0648BA6E-08F3-4AD8-B084-D2057AC0E144}" type="presOf" srcId="{7D5930C2-956C-4A8D-8594-A1CAF7DCF820}" destId="{AAD33DDA-336B-4F44-8FFE-6523E03AED1C}" srcOrd="0" destOrd="0" presId="urn:microsoft.com/office/officeart/2005/8/layout/bProcess3"/>
    <dgm:cxn modelId="{F2492954-BF28-4845-801F-A6F70966BCD1}" type="presOf" srcId="{3053EAEE-3704-4CFB-BA51-ACD1EB8797B3}" destId="{EBB4E324-831D-4976-A743-C7869843BCEE}" srcOrd="0" destOrd="0" presId="urn:microsoft.com/office/officeart/2005/8/layout/bProcess3"/>
    <dgm:cxn modelId="{AD0B95A0-08FC-4EAB-A365-8BB4F43843BF}" srcId="{5FFBFAE0-375D-488B-B413-615865D03238}" destId="{1DBF92AC-8B32-4B3D-970B-4837C8E7C361}" srcOrd="1" destOrd="0" parTransId="{F1604A41-D6B2-4789-B466-0619D909E566}" sibTransId="{7D5930C2-956C-4A8D-8594-A1CAF7DCF820}"/>
    <dgm:cxn modelId="{6433ADB7-078F-400D-B753-3F5E10B1CCAF}" type="presOf" srcId="{7D5930C2-956C-4A8D-8594-A1CAF7DCF820}" destId="{6F626425-9557-4AB5-93A1-7C0F6652A5C1}" srcOrd="1" destOrd="0" presId="urn:microsoft.com/office/officeart/2005/8/layout/bProcess3"/>
    <dgm:cxn modelId="{9ED97BCD-C28B-4C93-9F13-E8C8FDDE5B31}" type="presOf" srcId="{5FFBFAE0-375D-488B-B413-615865D03238}" destId="{CCF37948-6D17-482B-B705-1841C40C3BE0}" srcOrd="0" destOrd="0" presId="urn:microsoft.com/office/officeart/2005/8/layout/bProcess3"/>
    <dgm:cxn modelId="{473D04D5-E97F-4108-A0CF-C351F6858FA8}" srcId="{5FFBFAE0-375D-488B-B413-615865D03238}" destId="{3053EAEE-3704-4CFB-BA51-ACD1EB8797B3}" srcOrd="0" destOrd="0" parTransId="{9A574B27-B3C9-4260-8B99-50D2E61EAB53}" sibTransId="{FADD007F-2EE3-44D6-8467-382BF1B29E1F}"/>
    <dgm:cxn modelId="{0603F8E4-3193-453C-BC21-1B9F35968D5A}" type="presOf" srcId="{FADD007F-2EE3-44D6-8467-382BF1B29E1F}" destId="{52EB3052-E311-4A4D-87AB-F86289E3950F}" srcOrd="0" destOrd="0" presId="urn:microsoft.com/office/officeart/2005/8/layout/bProcess3"/>
    <dgm:cxn modelId="{3C4E06E8-C5DF-4B3D-AE83-62AC533ABA97}" type="presOf" srcId="{1DBF92AC-8B32-4B3D-970B-4837C8E7C361}" destId="{38235A9F-064F-4A50-9EE8-F157EF6E3357}" srcOrd="0" destOrd="0" presId="urn:microsoft.com/office/officeart/2005/8/layout/bProcess3"/>
    <dgm:cxn modelId="{A6C03C20-7146-410D-BCB0-D69067061027}" type="presParOf" srcId="{CCF37948-6D17-482B-B705-1841C40C3BE0}" destId="{EBB4E324-831D-4976-A743-C7869843BCEE}" srcOrd="0" destOrd="0" presId="urn:microsoft.com/office/officeart/2005/8/layout/bProcess3"/>
    <dgm:cxn modelId="{CAC7C9DC-A72D-4F50-B96F-E1B18C80259A}" type="presParOf" srcId="{CCF37948-6D17-482B-B705-1841C40C3BE0}" destId="{52EB3052-E311-4A4D-87AB-F86289E3950F}" srcOrd="1" destOrd="0" presId="urn:microsoft.com/office/officeart/2005/8/layout/bProcess3"/>
    <dgm:cxn modelId="{820D645B-C54E-4AEB-91E7-50E1FCAD3683}" type="presParOf" srcId="{52EB3052-E311-4A4D-87AB-F86289E3950F}" destId="{3AEFB648-1681-47BD-9D84-17C90FA6DF0B}" srcOrd="0" destOrd="0" presId="urn:microsoft.com/office/officeart/2005/8/layout/bProcess3"/>
    <dgm:cxn modelId="{09F14F7C-9511-40BE-8DEF-DF02664D7AA4}" type="presParOf" srcId="{CCF37948-6D17-482B-B705-1841C40C3BE0}" destId="{38235A9F-064F-4A50-9EE8-F157EF6E3357}" srcOrd="2" destOrd="0" presId="urn:microsoft.com/office/officeart/2005/8/layout/bProcess3"/>
    <dgm:cxn modelId="{38FB6F15-1BFD-432F-B31C-E4F7D750BF2A}" type="presParOf" srcId="{CCF37948-6D17-482B-B705-1841C40C3BE0}" destId="{AAD33DDA-336B-4F44-8FFE-6523E03AED1C}" srcOrd="3" destOrd="0" presId="urn:microsoft.com/office/officeart/2005/8/layout/bProcess3"/>
    <dgm:cxn modelId="{D7E3675C-D542-4D1A-9FAC-3B75672DFA89}" type="presParOf" srcId="{AAD33DDA-336B-4F44-8FFE-6523E03AED1C}" destId="{6F626425-9557-4AB5-93A1-7C0F6652A5C1}" srcOrd="0" destOrd="0" presId="urn:microsoft.com/office/officeart/2005/8/layout/bProcess3"/>
    <dgm:cxn modelId="{2729F65C-17DC-4A3B-AC1D-3574BF657AB9}" type="presParOf" srcId="{CCF37948-6D17-482B-B705-1841C40C3BE0}" destId="{9B3F41BF-E870-4588-B143-6ACAF0FEB6FF}" srcOrd="4" destOrd="0" presId="urn:microsoft.com/office/officeart/2005/8/layout/b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FBFAE0-375D-488B-B413-615865D03238}" type="doc">
      <dgm:prSet loTypeId="urn:microsoft.com/office/officeart/2005/8/layout/hList2" loCatId="list" qsTypeId="urn:microsoft.com/office/officeart/2005/8/quickstyle/simple1" qsCatId="simple" csTypeId="urn:microsoft.com/office/officeart/2005/8/colors/accent0_3" csCatId="mainScheme" phldr="1"/>
      <dgm:spPr/>
      <dgm:t>
        <a:bodyPr/>
        <a:lstStyle/>
        <a:p>
          <a:endParaRPr lang="it-IT"/>
        </a:p>
      </dgm:t>
    </dgm:pt>
    <dgm:pt modelId="{3053EAEE-3704-4CFB-BA51-ACD1EB8797B3}">
      <dgm:prSet phldrT="[Testo]" custT="1"/>
      <dgm:spPr/>
      <dgm:t>
        <a:bodyPr/>
        <a:lstStyle/>
        <a:p>
          <a:r>
            <a:rPr lang="it-IT" sz="1200" b="1" dirty="0">
              <a:solidFill>
                <a:srgbClr val="005493"/>
              </a:solidFill>
              <a:latin typeface="Abadi" panose="020B0604020104020204" pitchFamily="34" charset="0"/>
            </a:rPr>
            <a:t>SCATTER PLOT</a:t>
          </a:r>
        </a:p>
      </dgm:t>
    </dgm:pt>
    <dgm:pt modelId="{9A574B27-B3C9-4260-8B99-50D2E61EAB53}" type="parTrans" cxnId="{473D04D5-E97F-4108-A0CF-C351F6858FA8}">
      <dgm:prSet/>
      <dgm:spPr/>
      <dgm:t>
        <a:bodyPr/>
        <a:lstStyle/>
        <a:p>
          <a:endParaRPr lang="it-IT"/>
        </a:p>
      </dgm:t>
    </dgm:pt>
    <dgm:pt modelId="{FADD007F-2EE3-44D6-8467-382BF1B29E1F}" type="sibTrans" cxnId="{473D04D5-E97F-4108-A0CF-C351F6858FA8}">
      <dgm:prSet/>
      <dgm:spPr/>
      <dgm:t>
        <a:bodyPr/>
        <a:lstStyle/>
        <a:p>
          <a:endParaRPr lang="it-IT"/>
        </a:p>
      </dgm:t>
    </dgm:pt>
    <dgm:pt modelId="{1DBF92AC-8B32-4B3D-970B-4837C8E7C361}">
      <dgm:prSet phldrT="[Testo]" custT="1"/>
      <dgm:spPr/>
      <dgm:t>
        <a:bodyPr/>
        <a:lstStyle/>
        <a:p>
          <a:r>
            <a:rPr lang="en-US" sz="1200" b="1" dirty="0">
              <a:solidFill>
                <a:srgbClr val="005493"/>
              </a:solidFill>
              <a:latin typeface="Abadi" panose="020B0604020104020204" pitchFamily="34" charset="0"/>
              <a:cs typeface="Carlito"/>
            </a:rPr>
            <a:t>BAR CHART</a:t>
          </a:r>
          <a:endParaRPr lang="it-IT" sz="1200" b="1" dirty="0">
            <a:solidFill>
              <a:srgbClr val="005493"/>
            </a:solidFill>
            <a:latin typeface="Abadi" panose="020B0604020104020204" pitchFamily="34" charset="0"/>
          </a:endParaRPr>
        </a:p>
      </dgm:t>
    </dgm:pt>
    <dgm:pt modelId="{F1604A41-D6B2-4789-B466-0619D909E566}" type="parTrans" cxnId="{AD0B95A0-08FC-4EAB-A365-8BB4F43843BF}">
      <dgm:prSet/>
      <dgm:spPr/>
      <dgm:t>
        <a:bodyPr/>
        <a:lstStyle/>
        <a:p>
          <a:endParaRPr lang="it-IT"/>
        </a:p>
      </dgm:t>
    </dgm:pt>
    <dgm:pt modelId="{7D5930C2-956C-4A8D-8594-A1CAF7DCF820}" type="sibTrans" cxnId="{AD0B95A0-08FC-4EAB-A365-8BB4F43843BF}">
      <dgm:prSet/>
      <dgm:spPr/>
      <dgm:t>
        <a:bodyPr/>
        <a:lstStyle/>
        <a:p>
          <a:endParaRPr lang="it-IT"/>
        </a:p>
      </dgm:t>
    </dgm:pt>
    <dgm:pt modelId="{E7B210BE-FF93-4381-8A4F-5638256EDFEC}">
      <dgm:prSet phldrT="[Testo]" custT="1"/>
      <dgm:spPr/>
      <dgm:t>
        <a:bodyPr/>
        <a:lstStyle/>
        <a:p>
          <a:r>
            <a:rPr lang="en-US" sz="1200" b="1" spc="-5" dirty="0">
              <a:solidFill>
                <a:srgbClr val="005493"/>
              </a:solidFill>
              <a:latin typeface="Abadi" panose="020B0604020104020204" pitchFamily="34" charset="0"/>
              <a:cs typeface="Carlito"/>
            </a:rPr>
            <a:t>LINE CHART</a:t>
          </a:r>
          <a:endParaRPr lang="it-IT" sz="1200" b="1" dirty="0">
            <a:solidFill>
              <a:srgbClr val="005493"/>
            </a:solidFill>
            <a:latin typeface="Abadi" panose="020B0604020104020204" pitchFamily="34" charset="0"/>
          </a:endParaRPr>
        </a:p>
      </dgm:t>
    </dgm:pt>
    <dgm:pt modelId="{FEA0C724-9B99-432B-BBB1-85A877E2346D}" type="parTrans" cxnId="{DFA5DD33-B3ED-4168-827C-6362756B41D3}">
      <dgm:prSet/>
      <dgm:spPr/>
      <dgm:t>
        <a:bodyPr/>
        <a:lstStyle/>
        <a:p>
          <a:endParaRPr lang="it-IT"/>
        </a:p>
      </dgm:t>
    </dgm:pt>
    <dgm:pt modelId="{E71ACB13-DB85-475A-AC1B-CBE828E43C84}" type="sibTrans" cxnId="{DFA5DD33-B3ED-4168-827C-6362756B41D3}">
      <dgm:prSet/>
      <dgm:spPr/>
      <dgm:t>
        <a:bodyPr/>
        <a:lstStyle/>
        <a:p>
          <a:endParaRPr lang="it-IT"/>
        </a:p>
      </dgm:t>
    </dgm:pt>
    <dgm:pt modelId="{924A27EF-B952-4D51-939C-9FB618B7145D}">
      <dgm:prSet phldrT="[Testo]" custT="1"/>
      <dgm:spPr>
        <a:solidFill>
          <a:srgbClr val="0B49CB"/>
        </a:solidFill>
      </dgm:spPr>
      <dgm:t>
        <a:bodyPr/>
        <a:lstStyle/>
        <a:p>
          <a:r>
            <a:rPr lang="en-US" sz="1100" dirty="0">
              <a:latin typeface="Abadi" panose="020B0604020104020204" pitchFamily="34" charset="0"/>
            </a:rPr>
            <a:t>Flight Number and Launch Site</a:t>
          </a:r>
          <a:endParaRPr lang="it-IT" sz="1100" dirty="0">
            <a:latin typeface="Abadi" panose="020B0604020104020204" pitchFamily="34" charset="0"/>
          </a:endParaRPr>
        </a:p>
      </dgm:t>
    </dgm:pt>
    <dgm:pt modelId="{2D401DE7-DFB4-469E-82F9-05D6AF9598FB}" type="parTrans" cxnId="{8D8C539A-BD12-4B77-AF25-FE8A61AF38E6}">
      <dgm:prSet/>
      <dgm:spPr/>
      <dgm:t>
        <a:bodyPr/>
        <a:lstStyle/>
        <a:p>
          <a:endParaRPr lang="it-IT"/>
        </a:p>
      </dgm:t>
    </dgm:pt>
    <dgm:pt modelId="{1AAFE52A-8F83-4286-A237-A86DD3CD39FF}" type="sibTrans" cxnId="{8D8C539A-BD12-4B77-AF25-FE8A61AF38E6}">
      <dgm:prSet/>
      <dgm:spPr/>
      <dgm:t>
        <a:bodyPr/>
        <a:lstStyle/>
        <a:p>
          <a:endParaRPr lang="it-IT"/>
        </a:p>
      </dgm:t>
    </dgm:pt>
    <dgm:pt modelId="{810F3A90-5BB4-4FAF-A7E6-BC446153FDD4}">
      <dgm:prSet custT="1"/>
      <dgm:spPr>
        <a:solidFill>
          <a:srgbClr val="0B49CB"/>
        </a:solidFill>
      </dgm:spPr>
      <dgm:t>
        <a:bodyPr/>
        <a:lstStyle/>
        <a:p>
          <a:r>
            <a:rPr lang="it-IT" sz="1100" dirty="0">
              <a:latin typeface="Abadi" panose="020B0604020104020204" pitchFamily="34" charset="0"/>
            </a:rPr>
            <a:t>Payload and </a:t>
          </a:r>
          <a:r>
            <a:rPr lang="it-IT" sz="1100" dirty="0" err="1">
              <a:latin typeface="Abadi" panose="020B0604020104020204" pitchFamily="34" charset="0"/>
            </a:rPr>
            <a:t>Launch</a:t>
          </a:r>
          <a:r>
            <a:rPr lang="it-IT" sz="1100" dirty="0">
              <a:latin typeface="Abadi" panose="020B0604020104020204" pitchFamily="34" charset="0"/>
            </a:rPr>
            <a:t> Site</a:t>
          </a:r>
        </a:p>
      </dgm:t>
    </dgm:pt>
    <dgm:pt modelId="{9B4A1C53-C625-4868-BE38-E204ACD9D859}" type="parTrans" cxnId="{BFA71A81-7279-401A-BDCB-670DC8BEF9AE}">
      <dgm:prSet/>
      <dgm:spPr/>
      <dgm:t>
        <a:bodyPr/>
        <a:lstStyle/>
        <a:p>
          <a:endParaRPr lang="it-IT"/>
        </a:p>
      </dgm:t>
    </dgm:pt>
    <dgm:pt modelId="{0B076E8B-C784-4638-8900-1CB9ED68E08A}" type="sibTrans" cxnId="{BFA71A81-7279-401A-BDCB-670DC8BEF9AE}">
      <dgm:prSet/>
      <dgm:spPr/>
      <dgm:t>
        <a:bodyPr/>
        <a:lstStyle/>
        <a:p>
          <a:endParaRPr lang="it-IT"/>
        </a:p>
      </dgm:t>
    </dgm:pt>
    <dgm:pt modelId="{BB4DEE29-C2F5-4332-888A-80A5FEE9B13F}">
      <dgm:prSet custT="1"/>
      <dgm:spPr>
        <a:solidFill>
          <a:srgbClr val="0B49CB"/>
        </a:solidFill>
      </dgm:spPr>
      <dgm:t>
        <a:bodyPr/>
        <a:lstStyle/>
        <a:p>
          <a:r>
            <a:rPr lang="en-US" sz="1100" dirty="0">
              <a:latin typeface="Abadi" panose="020B0604020104020204" pitchFamily="34" charset="0"/>
            </a:rPr>
            <a:t>Orbit Type and Flight Number</a:t>
          </a:r>
          <a:endParaRPr lang="it-IT" sz="1100" dirty="0">
            <a:latin typeface="Abadi" panose="020B0604020104020204" pitchFamily="34" charset="0"/>
          </a:endParaRPr>
        </a:p>
      </dgm:t>
    </dgm:pt>
    <dgm:pt modelId="{A3635CED-1672-4242-9651-E47A0C6F6A7F}" type="parTrans" cxnId="{0693833E-96DA-45E1-BF84-C32CA83E2915}">
      <dgm:prSet/>
      <dgm:spPr/>
      <dgm:t>
        <a:bodyPr/>
        <a:lstStyle/>
        <a:p>
          <a:endParaRPr lang="it-IT"/>
        </a:p>
      </dgm:t>
    </dgm:pt>
    <dgm:pt modelId="{36ABB6BD-AACF-4C24-85AE-369D96B32B02}" type="sibTrans" cxnId="{0693833E-96DA-45E1-BF84-C32CA83E2915}">
      <dgm:prSet/>
      <dgm:spPr/>
      <dgm:t>
        <a:bodyPr/>
        <a:lstStyle/>
        <a:p>
          <a:endParaRPr lang="it-IT"/>
        </a:p>
      </dgm:t>
    </dgm:pt>
    <dgm:pt modelId="{583AF3CE-B177-49B1-97B7-28C869477D9A}">
      <dgm:prSet custT="1"/>
      <dgm:spPr>
        <a:solidFill>
          <a:srgbClr val="0B49CB"/>
        </a:solidFill>
      </dgm:spPr>
      <dgm:t>
        <a:bodyPr/>
        <a:lstStyle/>
        <a:p>
          <a:r>
            <a:rPr lang="it-IT" sz="1100" dirty="0">
              <a:latin typeface="Abadi" panose="020B0604020104020204" pitchFamily="34" charset="0"/>
            </a:rPr>
            <a:t>Payload and </a:t>
          </a:r>
          <a:r>
            <a:rPr lang="it-IT" sz="1100" dirty="0" err="1">
              <a:latin typeface="Abadi" panose="020B0604020104020204" pitchFamily="34" charset="0"/>
            </a:rPr>
            <a:t>Orbit</a:t>
          </a:r>
          <a:r>
            <a:rPr lang="it-IT" sz="1100" dirty="0">
              <a:latin typeface="Abadi" panose="020B0604020104020204" pitchFamily="34" charset="0"/>
            </a:rPr>
            <a:t> </a:t>
          </a:r>
          <a:r>
            <a:rPr lang="it-IT" sz="1100" dirty="0" err="1">
              <a:latin typeface="Abadi" panose="020B0604020104020204" pitchFamily="34" charset="0"/>
            </a:rPr>
            <a:t>Type</a:t>
          </a:r>
          <a:endParaRPr lang="it-IT" sz="1100" dirty="0">
            <a:latin typeface="Abadi" panose="020B0604020104020204" pitchFamily="34" charset="0"/>
          </a:endParaRPr>
        </a:p>
      </dgm:t>
    </dgm:pt>
    <dgm:pt modelId="{8337BAEB-0B92-438C-9A40-F8A84C354D77}" type="parTrans" cxnId="{0CE408FE-8B6C-4B3B-9BA3-92A11F93694A}">
      <dgm:prSet/>
      <dgm:spPr/>
      <dgm:t>
        <a:bodyPr/>
        <a:lstStyle/>
        <a:p>
          <a:endParaRPr lang="it-IT"/>
        </a:p>
      </dgm:t>
    </dgm:pt>
    <dgm:pt modelId="{32E73B28-9AD0-4D4C-B166-EE931E122266}" type="sibTrans" cxnId="{0CE408FE-8B6C-4B3B-9BA3-92A11F93694A}">
      <dgm:prSet/>
      <dgm:spPr/>
      <dgm:t>
        <a:bodyPr/>
        <a:lstStyle/>
        <a:p>
          <a:endParaRPr lang="it-IT"/>
        </a:p>
      </dgm:t>
    </dgm:pt>
    <dgm:pt modelId="{44B04054-11C1-4859-BCA9-F0A846EE194D}">
      <dgm:prSet phldrT="[Testo]" custT="1"/>
      <dgm:spPr>
        <a:solidFill>
          <a:srgbClr val="0B49CB"/>
        </a:solidFill>
      </dgm:spPr>
      <dgm:t>
        <a:bodyPr/>
        <a:lstStyle/>
        <a:p>
          <a:r>
            <a:rPr lang="it-IT" sz="1100" dirty="0" err="1">
              <a:latin typeface="Abadi" panose="020B0604020104020204" pitchFamily="34" charset="0"/>
            </a:rPr>
            <a:t>Scatter</a:t>
          </a:r>
          <a:r>
            <a:rPr lang="it-IT" sz="1100" dirty="0">
              <a:latin typeface="Abadi" panose="020B0604020104020204" pitchFamily="34" charset="0"/>
            </a:rPr>
            <a:t> charts </a:t>
          </a:r>
          <a:r>
            <a:rPr lang="it-IT" sz="1100" dirty="0" err="1">
              <a:latin typeface="Abadi" panose="020B0604020104020204" pitchFamily="34" charset="0"/>
            </a:rPr>
            <a:t>were</a:t>
          </a:r>
          <a:r>
            <a:rPr lang="it-IT" sz="1100" dirty="0">
              <a:latin typeface="Abadi" panose="020B0604020104020204" pitchFamily="34" charset="0"/>
            </a:rPr>
            <a:t> </a:t>
          </a:r>
          <a:r>
            <a:rPr lang="it-IT" sz="1100" dirty="0" err="1">
              <a:latin typeface="Abadi" panose="020B0604020104020204" pitchFamily="34" charset="0"/>
            </a:rPr>
            <a:t>produced</a:t>
          </a:r>
          <a:r>
            <a:rPr lang="it-IT" sz="1100" dirty="0">
              <a:latin typeface="Abadi" panose="020B0604020104020204" pitchFamily="34" charset="0"/>
            </a:rPr>
            <a:t> to </a:t>
          </a:r>
          <a:r>
            <a:rPr lang="it-IT" sz="1100" dirty="0" err="1">
              <a:latin typeface="Abadi" panose="020B0604020104020204" pitchFamily="34" charset="0"/>
            </a:rPr>
            <a:t>visualizethe</a:t>
          </a:r>
          <a:r>
            <a:rPr lang="it-IT" sz="1100" dirty="0">
              <a:latin typeface="Abadi" panose="020B0604020104020204" pitchFamily="34" charset="0"/>
            </a:rPr>
            <a:t> </a:t>
          </a:r>
          <a:r>
            <a:rPr lang="it-IT" sz="1100" dirty="0" err="1">
              <a:latin typeface="Abadi" panose="020B0604020104020204" pitchFamily="34" charset="0"/>
            </a:rPr>
            <a:t>relationships</a:t>
          </a:r>
          <a:r>
            <a:rPr lang="it-IT" sz="1100" dirty="0">
              <a:latin typeface="Abadi" panose="020B0604020104020204" pitchFamily="34" charset="0"/>
            </a:rPr>
            <a:t> </a:t>
          </a:r>
          <a:r>
            <a:rPr lang="it-IT" sz="1100" dirty="0" err="1">
              <a:latin typeface="Abadi" panose="020B0604020104020204" pitchFamily="34" charset="0"/>
            </a:rPr>
            <a:t>between</a:t>
          </a:r>
          <a:r>
            <a:rPr lang="it-IT" sz="1100" dirty="0">
              <a:latin typeface="Abadi" panose="020B0604020104020204" pitchFamily="34" charset="0"/>
            </a:rPr>
            <a:t>:</a:t>
          </a:r>
          <a:endParaRPr lang="it-IT" sz="1100" b="1" dirty="0">
            <a:latin typeface="Abadi" panose="020B0604020104020204" pitchFamily="34" charset="0"/>
          </a:endParaRPr>
        </a:p>
      </dgm:t>
    </dgm:pt>
    <dgm:pt modelId="{742363A4-C427-460B-A583-AB8574A1FEEC}" type="parTrans" cxnId="{55A18F46-A4A5-42EA-A86C-4205AF2A9236}">
      <dgm:prSet/>
      <dgm:spPr/>
      <dgm:t>
        <a:bodyPr/>
        <a:lstStyle/>
        <a:p>
          <a:endParaRPr lang="it-IT"/>
        </a:p>
      </dgm:t>
    </dgm:pt>
    <dgm:pt modelId="{87084BCC-4C6F-4EFF-B9A2-8D19C66F1602}" type="sibTrans" cxnId="{55A18F46-A4A5-42EA-A86C-4205AF2A9236}">
      <dgm:prSet/>
      <dgm:spPr/>
      <dgm:t>
        <a:bodyPr/>
        <a:lstStyle/>
        <a:p>
          <a:endParaRPr lang="it-IT"/>
        </a:p>
      </dgm:t>
    </dgm:pt>
    <dgm:pt modelId="{3EA7218C-C269-4518-9A2C-EDBD81B8B432}">
      <dgm:prSet custT="1"/>
      <dgm:spPr>
        <a:solidFill>
          <a:srgbClr val="0B49CB"/>
        </a:solidFill>
      </dgm:spPr>
      <dgm:t>
        <a:bodyPr/>
        <a:lstStyle/>
        <a:p>
          <a:r>
            <a:rPr lang="en-US" sz="1100" dirty="0">
              <a:latin typeface="Abadi" panose="020B0604020104020204" pitchFamily="34" charset="0"/>
            </a:rPr>
            <a:t>Scatter charts are useful to observe </a:t>
          </a:r>
          <a:r>
            <a:rPr lang="it-IT" sz="1100" dirty="0" err="1">
              <a:latin typeface="Abadi" panose="020B0604020104020204" pitchFamily="34" charset="0"/>
            </a:rPr>
            <a:t>relationships</a:t>
          </a:r>
          <a:r>
            <a:rPr lang="it-IT" sz="1100" dirty="0">
              <a:latin typeface="Abadi" panose="020B0604020104020204" pitchFamily="34" charset="0"/>
            </a:rPr>
            <a:t>, or </a:t>
          </a:r>
          <a:r>
            <a:rPr lang="it-IT" sz="1100" dirty="0" err="1">
              <a:latin typeface="Abadi" panose="020B0604020104020204" pitchFamily="34" charset="0"/>
            </a:rPr>
            <a:t>correlations</a:t>
          </a:r>
          <a:r>
            <a:rPr lang="it-IT" sz="1100" dirty="0">
              <a:latin typeface="Abadi" panose="020B0604020104020204" pitchFamily="34" charset="0"/>
            </a:rPr>
            <a:t>, </a:t>
          </a:r>
          <a:r>
            <a:rPr lang="it-IT" sz="1100" dirty="0" err="1">
              <a:latin typeface="Abadi" panose="020B0604020104020204" pitchFamily="34" charset="0"/>
            </a:rPr>
            <a:t>between</a:t>
          </a:r>
          <a:r>
            <a:rPr lang="it-IT" sz="1100" dirty="0">
              <a:latin typeface="Abadi" panose="020B0604020104020204" pitchFamily="34" charset="0"/>
            </a:rPr>
            <a:t> </a:t>
          </a:r>
          <a:r>
            <a:rPr lang="it-IT" sz="1100" dirty="0" err="1">
              <a:latin typeface="Abadi" panose="020B0604020104020204" pitchFamily="34" charset="0"/>
            </a:rPr>
            <a:t>two</a:t>
          </a:r>
          <a:r>
            <a:rPr lang="it-IT" sz="1100" dirty="0">
              <a:latin typeface="Abadi" panose="020B0604020104020204" pitchFamily="34" charset="0"/>
            </a:rPr>
            <a:t> </a:t>
          </a:r>
          <a:r>
            <a:rPr lang="it-IT" sz="1100" dirty="0" err="1">
              <a:latin typeface="Abadi" panose="020B0604020104020204" pitchFamily="34" charset="0"/>
            </a:rPr>
            <a:t>numeric</a:t>
          </a:r>
          <a:r>
            <a:rPr lang="it-IT" sz="1100" dirty="0">
              <a:latin typeface="Abadi" panose="020B0604020104020204" pitchFamily="34" charset="0"/>
            </a:rPr>
            <a:t> </a:t>
          </a:r>
          <a:r>
            <a:rPr lang="it-IT" sz="1100" dirty="0" err="1">
              <a:latin typeface="Abadi" panose="020B0604020104020204" pitchFamily="34" charset="0"/>
            </a:rPr>
            <a:t>variables</a:t>
          </a:r>
          <a:r>
            <a:rPr lang="it-IT" sz="1100" dirty="0">
              <a:latin typeface="Abadi" panose="020B0604020104020204" pitchFamily="34" charset="0"/>
            </a:rPr>
            <a:t>.</a:t>
          </a:r>
        </a:p>
      </dgm:t>
    </dgm:pt>
    <dgm:pt modelId="{3B6B4737-4AE7-4D02-ACC3-4C33429620E8}" type="parTrans" cxnId="{A4592086-0A2A-471F-B872-AD49AE242E61}">
      <dgm:prSet/>
      <dgm:spPr/>
      <dgm:t>
        <a:bodyPr/>
        <a:lstStyle/>
        <a:p>
          <a:endParaRPr lang="it-IT"/>
        </a:p>
      </dgm:t>
    </dgm:pt>
    <dgm:pt modelId="{E9752030-470C-46C2-BA1D-F67F4B653280}" type="sibTrans" cxnId="{A4592086-0A2A-471F-B872-AD49AE242E61}">
      <dgm:prSet/>
      <dgm:spPr/>
      <dgm:t>
        <a:bodyPr/>
        <a:lstStyle/>
        <a:p>
          <a:endParaRPr lang="it-IT"/>
        </a:p>
      </dgm:t>
    </dgm:pt>
    <dgm:pt modelId="{91FB4F17-A6ED-4B2C-88B4-E995D16F3211}">
      <dgm:prSet phldrT="[Testo]" custT="1"/>
      <dgm:spPr>
        <a:solidFill>
          <a:srgbClr val="0B49CB"/>
        </a:solidFill>
      </dgm:spPr>
      <dgm:t>
        <a:bodyPr/>
        <a:lstStyle/>
        <a:p>
          <a:r>
            <a:rPr lang="en-US" sz="1100" b="0" dirty="0">
              <a:latin typeface="Abadi" panose="020B0604020104020204" pitchFamily="34" charset="0"/>
            </a:rPr>
            <a:t>A bar chart was produced to visualize the </a:t>
          </a:r>
          <a:r>
            <a:rPr lang="it-IT" sz="1100" b="0" dirty="0" err="1">
              <a:latin typeface="Abadi" panose="020B0604020104020204" pitchFamily="34" charset="0"/>
            </a:rPr>
            <a:t>relationship</a:t>
          </a:r>
          <a:r>
            <a:rPr lang="it-IT" sz="1100" b="0" dirty="0">
              <a:latin typeface="Abadi" panose="020B0604020104020204" pitchFamily="34" charset="0"/>
            </a:rPr>
            <a:t> </a:t>
          </a:r>
          <a:r>
            <a:rPr lang="it-IT" sz="1100" b="0" dirty="0" err="1">
              <a:latin typeface="Abadi" panose="020B0604020104020204" pitchFamily="34" charset="0"/>
            </a:rPr>
            <a:t>between</a:t>
          </a:r>
          <a:r>
            <a:rPr lang="it-IT" sz="1100" b="0" dirty="0">
              <a:latin typeface="Abadi" panose="020B0604020104020204" pitchFamily="34" charset="0"/>
            </a:rPr>
            <a:t>:</a:t>
          </a:r>
        </a:p>
      </dgm:t>
    </dgm:pt>
    <dgm:pt modelId="{40CCBC0E-669E-42AA-93A8-447AC025737A}" type="parTrans" cxnId="{A864B531-9538-4441-BF29-99306B772BBC}">
      <dgm:prSet/>
      <dgm:spPr/>
      <dgm:t>
        <a:bodyPr/>
        <a:lstStyle/>
        <a:p>
          <a:endParaRPr lang="it-IT"/>
        </a:p>
      </dgm:t>
    </dgm:pt>
    <dgm:pt modelId="{41F3EC75-708D-4DEE-900E-11CB7E9ACE51}" type="sibTrans" cxnId="{A864B531-9538-4441-BF29-99306B772BBC}">
      <dgm:prSet/>
      <dgm:spPr/>
      <dgm:t>
        <a:bodyPr/>
        <a:lstStyle/>
        <a:p>
          <a:endParaRPr lang="it-IT"/>
        </a:p>
      </dgm:t>
    </dgm:pt>
    <dgm:pt modelId="{1192BD64-0A68-401D-9028-1892F2E80024}">
      <dgm:prSet custT="1"/>
      <dgm:spPr>
        <a:solidFill>
          <a:srgbClr val="0B49CB"/>
        </a:solidFill>
      </dgm:spPr>
      <dgm:t>
        <a:bodyPr/>
        <a:lstStyle/>
        <a:p>
          <a:r>
            <a:rPr lang="en-US" sz="1100" b="0" dirty="0">
              <a:latin typeface="Abadi" panose="020B0604020104020204" pitchFamily="34" charset="0"/>
            </a:rPr>
            <a:t> Success Rate and Orbit Type</a:t>
          </a:r>
          <a:endParaRPr lang="it-IT" sz="1100" b="0" dirty="0">
            <a:latin typeface="Abadi" panose="020B0604020104020204" pitchFamily="34" charset="0"/>
          </a:endParaRPr>
        </a:p>
      </dgm:t>
    </dgm:pt>
    <dgm:pt modelId="{5AD17F93-F555-4F01-862C-A72880203D76}" type="parTrans" cxnId="{90A661BB-872C-402E-9075-924DFEA285AE}">
      <dgm:prSet/>
      <dgm:spPr/>
      <dgm:t>
        <a:bodyPr/>
        <a:lstStyle/>
        <a:p>
          <a:endParaRPr lang="it-IT"/>
        </a:p>
      </dgm:t>
    </dgm:pt>
    <dgm:pt modelId="{54286130-2CC6-493D-BCAC-A911A3A64EE9}" type="sibTrans" cxnId="{90A661BB-872C-402E-9075-924DFEA285AE}">
      <dgm:prSet/>
      <dgm:spPr/>
      <dgm:t>
        <a:bodyPr/>
        <a:lstStyle/>
        <a:p>
          <a:endParaRPr lang="it-IT"/>
        </a:p>
      </dgm:t>
    </dgm:pt>
    <dgm:pt modelId="{9A8076F4-3DC1-41C1-BE24-F1A9ED4C70D1}">
      <dgm:prSet custT="1"/>
      <dgm:spPr>
        <a:solidFill>
          <a:srgbClr val="0B49CB"/>
        </a:solidFill>
      </dgm:spPr>
      <dgm:t>
        <a:bodyPr/>
        <a:lstStyle/>
        <a:p>
          <a:r>
            <a:rPr lang="en-US" sz="1100" b="0" dirty="0">
              <a:latin typeface="Abadi" panose="020B0604020104020204" pitchFamily="34" charset="0"/>
            </a:rPr>
            <a:t>Bar charts are used to compare a numerical value to a categorical variable. Horizontal or vertical bar charts can be used, depending on the size of the data.</a:t>
          </a:r>
          <a:endParaRPr lang="it-IT" sz="1100" b="0" dirty="0">
            <a:latin typeface="Abadi" panose="020B0604020104020204" pitchFamily="34" charset="0"/>
          </a:endParaRPr>
        </a:p>
      </dgm:t>
    </dgm:pt>
    <dgm:pt modelId="{8CA4510F-588B-4A06-B784-198939BB6E7D}" type="parTrans" cxnId="{149FC9B3-699F-4801-8C3F-B3771E4E5075}">
      <dgm:prSet/>
      <dgm:spPr/>
      <dgm:t>
        <a:bodyPr/>
        <a:lstStyle/>
        <a:p>
          <a:endParaRPr lang="it-IT"/>
        </a:p>
      </dgm:t>
    </dgm:pt>
    <dgm:pt modelId="{75EF2CE9-85ED-4C51-94E6-B0CD88E78B7F}" type="sibTrans" cxnId="{149FC9B3-699F-4801-8C3F-B3771E4E5075}">
      <dgm:prSet/>
      <dgm:spPr/>
      <dgm:t>
        <a:bodyPr/>
        <a:lstStyle/>
        <a:p>
          <a:endParaRPr lang="it-IT"/>
        </a:p>
      </dgm:t>
    </dgm:pt>
    <dgm:pt modelId="{4D7634E7-A80C-4C2D-A2E8-117E2E979330}">
      <dgm:prSet custT="1"/>
      <dgm:spPr>
        <a:solidFill>
          <a:srgbClr val="0B49CB"/>
        </a:solidFill>
      </dgm:spPr>
      <dgm:t>
        <a:bodyPr/>
        <a:lstStyle/>
        <a:p>
          <a:endParaRPr lang="it-IT" sz="1100" b="0" dirty="0">
            <a:latin typeface="Abadi" panose="020B0604020104020204" pitchFamily="34" charset="0"/>
          </a:endParaRPr>
        </a:p>
      </dgm:t>
    </dgm:pt>
    <dgm:pt modelId="{0ACDC536-405A-4662-9B61-ABECB6D48548}" type="parTrans" cxnId="{5F395E89-8883-4254-A462-271411224317}">
      <dgm:prSet/>
      <dgm:spPr/>
      <dgm:t>
        <a:bodyPr/>
        <a:lstStyle/>
        <a:p>
          <a:endParaRPr lang="it-IT"/>
        </a:p>
      </dgm:t>
    </dgm:pt>
    <dgm:pt modelId="{D9966BE1-5513-415E-90BE-ADACC8E8DA20}" type="sibTrans" cxnId="{5F395E89-8883-4254-A462-271411224317}">
      <dgm:prSet/>
      <dgm:spPr/>
      <dgm:t>
        <a:bodyPr/>
        <a:lstStyle/>
        <a:p>
          <a:endParaRPr lang="it-IT"/>
        </a:p>
      </dgm:t>
    </dgm:pt>
    <dgm:pt modelId="{38D798B8-ACDC-4CEE-A11D-CAA6BB71BB87}">
      <dgm:prSet custT="1"/>
      <dgm:spPr>
        <a:solidFill>
          <a:srgbClr val="0B49CB"/>
        </a:solidFill>
      </dgm:spPr>
      <dgm:t>
        <a:bodyPr/>
        <a:lstStyle/>
        <a:p>
          <a:endParaRPr lang="it-IT" sz="1100" dirty="0">
            <a:latin typeface="Abadi" panose="020B0604020104020204" pitchFamily="34" charset="0"/>
          </a:endParaRPr>
        </a:p>
      </dgm:t>
    </dgm:pt>
    <dgm:pt modelId="{46558CD8-7030-47D8-B13C-9F39E104F577}" type="parTrans" cxnId="{53FF2BAD-F237-49DE-9224-9814C95318EB}">
      <dgm:prSet/>
      <dgm:spPr/>
      <dgm:t>
        <a:bodyPr/>
        <a:lstStyle/>
        <a:p>
          <a:endParaRPr lang="it-IT"/>
        </a:p>
      </dgm:t>
    </dgm:pt>
    <dgm:pt modelId="{E7E09BF9-A9E4-463A-A84C-33A2C75723F5}" type="sibTrans" cxnId="{53FF2BAD-F237-49DE-9224-9814C95318EB}">
      <dgm:prSet/>
      <dgm:spPr/>
      <dgm:t>
        <a:bodyPr/>
        <a:lstStyle/>
        <a:p>
          <a:endParaRPr lang="it-IT"/>
        </a:p>
      </dgm:t>
    </dgm:pt>
    <dgm:pt modelId="{44CDD36E-6CCF-4202-AFFE-2446D1E26FA9}">
      <dgm:prSet phldrT="[Testo]"/>
      <dgm:spPr>
        <a:solidFill>
          <a:srgbClr val="0B49CB"/>
        </a:solidFill>
      </dgm:spPr>
      <dgm:t>
        <a:bodyPr/>
        <a:lstStyle/>
        <a:p>
          <a:r>
            <a:rPr lang="en-US" dirty="0">
              <a:latin typeface="Abadi" panose="020B0604020104020204" pitchFamily="34" charset="0"/>
            </a:rPr>
            <a:t>Line charts were produced to visualize the </a:t>
          </a:r>
          <a:r>
            <a:rPr lang="it-IT" dirty="0" err="1">
              <a:latin typeface="Abadi" panose="020B0604020104020204" pitchFamily="34" charset="0"/>
            </a:rPr>
            <a:t>relationships</a:t>
          </a:r>
          <a:r>
            <a:rPr lang="it-IT" dirty="0">
              <a:latin typeface="Abadi" panose="020B0604020104020204" pitchFamily="34" charset="0"/>
            </a:rPr>
            <a:t> </a:t>
          </a:r>
          <a:r>
            <a:rPr lang="it-IT" dirty="0" err="1">
              <a:latin typeface="Abadi" panose="020B0604020104020204" pitchFamily="34" charset="0"/>
            </a:rPr>
            <a:t>between</a:t>
          </a:r>
          <a:r>
            <a:rPr lang="it-IT" dirty="0">
              <a:latin typeface="Abadi" panose="020B0604020104020204" pitchFamily="34" charset="0"/>
            </a:rPr>
            <a:t>:</a:t>
          </a:r>
        </a:p>
      </dgm:t>
    </dgm:pt>
    <dgm:pt modelId="{0951A9F7-2520-4B7B-9951-7E0394674695}" type="parTrans" cxnId="{EA5A51E8-2C5D-40B0-9CF0-1EECE9669979}">
      <dgm:prSet/>
      <dgm:spPr/>
      <dgm:t>
        <a:bodyPr/>
        <a:lstStyle/>
        <a:p>
          <a:endParaRPr lang="it-IT"/>
        </a:p>
      </dgm:t>
    </dgm:pt>
    <dgm:pt modelId="{4BD6AA07-CFA6-494C-A1BD-C829BCDC7DAE}" type="sibTrans" cxnId="{EA5A51E8-2C5D-40B0-9CF0-1EECE9669979}">
      <dgm:prSet/>
      <dgm:spPr/>
      <dgm:t>
        <a:bodyPr/>
        <a:lstStyle/>
        <a:p>
          <a:endParaRPr lang="it-IT"/>
        </a:p>
      </dgm:t>
    </dgm:pt>
    <dgm:pt modelId="{2094324C-22C4-495A-A022-82B0F10BEDA1}">
      <dgm:prSet/>
      <dgm:spPr>
        <a:solidFill>
          <a:srgbClr val="0B49CB"/>
        </a:solidFill>
      </dgm:spPr>
      <dgm:t>
        <a:bodyPr/>
        <a:lstStyle/>
        <a:p>
          <a:r>
            <a:rPr lang="en-US" dirty="0">
              <a:latin typeface="Abadi" panose="020B0604020104020204" pitchFamily="34" charset="0"/>
            </a:rPr>
            <a:t> Success Rate and Year (i.e. the launch </a:t>
          </a:r>
          <a:r>
            <a:rPr lang="it-IT" dirty="0">
              <a:latin typeface="Abadi" panose="020B0604020104020204" pitchFamily="34" charset="0"/>
            </a:rPr>
            <a:t>success </a:t>
          </a:r>
          <a:r>
            <a:rPr lang="it-IT" dirty="0" err="1">
              <a:latin typeface="Abadi" panose="020B0604020104020204" pitchFamily="34" charset="0"/>
            </a:rPr>
            <a:t>yearly</a:t>
          </a:r>
          <a:r>
            <a:rPr lang="it-IT" dirty="0">
              <a:latin typeface="Abadi" panose="020B0604020104020204" pitchFamily="34" charset="0"/>
            </a:rPr>
            <a:t> trend)</a:t>
          </a:r>
        </a:p>
      </dgm:t>
    </dgm:pt>
    <dgm:pt modelId="{2F55039F-DE05-480B-B83F-9A36549AE383}" type="parTrans" cxnId="{59C8DD3C-E610-436C-871D-042E7D664CB8}">
      <dgm:prSet/>
      <dgm:spPr/>
      <dgm:t>
        <a:bodyPr/>
        <a:lstStyle/>
        <a:p>
          <a:endParaRPr lang="it-IT"/>
        </a:p>
      </dgm:t>
    </dgm:pt>
    <dgm:pt modelId="{BDCB6035-48D3-4767-A702-48CC21874F5F}" type="sibTrans" cxnId="{59C8DD3C-E610-436C-871D-042E7D664CB8}">
      <dgm:prSet/>
      <dgm:spPr/>
      <dgm:t>
        <a:bodyPr/>
        <a:lstStyle/>
        <a:p>
          <a:endParaRPr lang="it-IT"/>
        </a:p>
      </dgm:t>
    </dgm:pt>
    <dgm:pt modelId="{890D9B29-7FA8-4D74-BDC7-64D5AAF7E0F9}">
      <dgm:prSet/>
      <dgm:spPr>
        <a:solidFill>
          <a:srgbClr val="0B49CB"/>
        </a:solidFill>
      </dgm:spPr>
      <dgm:t>
        <a:bodyPr/>
        <a:lstStyle/>
        <a:p>
          <a:r>
            <a:rPr lang="it-IT" dirty="0">
              <a:latin typeface="Abadi" panose="020B0604020104020204" pitchFamily="34" charset="0"/>
            </a:rPr>
            <a:t> </a:t>
          </a:r>
          <a:r>
            <a:rPr lang="en-US" dirty="0">
              <a:latin typeface="Abadi" panose="020B0604020104020204" pitchFamily="34" charset="0"/>
            </a:rPr>
            <a:t>Line charts contain numerical values on both axes, and are generally used t show the change of a variable over time.</a:t>
          </a:r>
          <a:endParaRPr lang="it-IT" dirty="0">
            <a:latin typeface="Abadi" panose="020B0604020104020204" pitchFamily="34" charset="0"/>
          </a:endParaRPr>
        </a:p>
      </dgm:t>
    </dgm:pt>
    <dgm:pt modelId="{95C81F5D-4D17-45CD-9E71-E0195C10557F}" type="parTrans" cxnId="{7F8DA1EB-B081-4939-BB46-7D7E5291D10B}">
      <dgm:prSet/>
      <dgm:spPr/>
      <dgm:t>
        <a:bodyPr/>
        <a:lstStyle/>
        <a:p>
          <a:endParaRPr lang="it-IT"/>
        </a:p>
      </dgm:t>
    </dgm:pt>
    <dgm:pt modelId="{21F53C00-2FF6-4535-8872-E1C3C2710C63}" type="sibTrans" cxnId="{7F8DA1EB-B081-4939-BB46-7D7E5291D10B}">
      <dgm:prSet/>
      <dgm:spPr/>
      <dgm:t>
        <a:bodyPr/>
        <a:lstStyle/>
        <a:p>
          <a:endParaRPr lang="it-IT"/>
        </a:p>
      </dgm:t>
    </dgm:pt>
    <dgm:pt modelId="{DAF960D5-62F9-4402-A751-B5AF79D2E360}">
      <dgm:prSet/>
      <dgm:spPr>
        <a:solidFill>
          <a:srgbClr val="0B49CB"/>
        </a:solidFill>
      </dgm:spPr>
      <dgm:t>
        <a:bodyPr/>
        <a:lstStyle/>
        <a:p>
          <a:endParaRPr lang="it-IT" dirty="0">
            <a:latin typeface="Abadi" panose="020B0604020104020204" pitchFamily="34" charset="0"/>
          </a:endParaRPr>
        </a:p>
      </dgm:t>
    </dgm:pt>
    <dgm:pt modelId="{BF276455-BAE1-4C0F-A510-B8D76E9497AA}" type="parTrans" cxnId="{9BA377D2-37E0-417E-BE00-376B57AC293A}">
      <dgm:prSet/>
      <dgm:spPr/>
      <dgm:t>
        <a:bodyPr/>
        <a:lstStyle/>
        <a:p>
          <a:endParaRPr lang="it-IT"/>
        </a:p>
      </dgm:t>
    </dgm:pt>
    <dgm:pt modelId="{44C42F49-7B2F-4349-9B29-02FDD2C72407}" type="sibTrans" cxnId="{9BA377D2-37E0-417E-BE00-376B57AC293A}">
      <dgm:prSet/>
      <dgm:spPr/>
      <dgm:t>
        <a:bodyPr/>
        <a:lstStyle/>
        <a:p>
          <a:endParaRPr lang="it-IT"/>
        </a:p>
      </dgm:t>
    </dgm:pt>
    <dgm:pt modelId="{C5578356-4568-4A72-A0B1-AA3CB6D4CAF5}" type="pres">
      <dgm:prSet presAssocID="{5FFBFAE0-375D-488B-B413-615865D03238}" presName="linearFlow" presStyleCnt="0">
        <dgm:presLayoutVars>
          <dgm:dir/>
          <dgm:animLvl val="lvl"/>
          <dgm:resizeHandles/>
        </dgm:presLayoutVars>
      </dgm:prSet>
      <dgm:spPr/>
    </dgm:pt>
    <dgm:pt modelId="{8E2273A7-D869-4B4A-A209-F3250F2E1F4B}" type="pres">
      <dgm:prSet presAssocID="{3053EAEE-3704-4CFB-BA51-ACD1EB8797B3}" presName="compositeNode" presStyleCnt="0">
        <dgm:presLayoutVars>
          <dgm:bulletEnabled val="1"/>
        </dgm:presLayoutVars>
      </dgm:prSet>
      <dgm:spPr/>
    </dgm:pt>
    <dgm:pt modelId="{8BFACFE6-96A6-4CA0-9EA3-57BD3C1C5FD9}" type="pres">
      <dgm:prSet presAssocID="{3053EAEE-3704-4CFB-BA51-ACD1EB8797B3}" presName="image"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1DDAEE07-3795-45D5-93A8-94590211877C}" type="pres">
      <dgm:prSet presAssocID="{3053EAEE-3704-4CFB-BA51-ACD1EB8797B3}" presName="childNode" presStyleLbl="node1" presStyleIdx="0" presStyleCnt="3">
        <dgm:presLayoutVars>
          <dgm:bulletEnabled val="1"/>
        </dgm:presLayoutVars>
      </dgm:prSet>
      <dgm:spPr/>
    </dgm:pt>
    <dgm:pt modelId="{077D2C66-C823-410A-A97B-345D2D4FB785}" type="pres">
      <dgm:prSet presAssocID="{3053EAEE-3704-4CFB-BA51-ACD1EB8797B3}" presName="parentNode" presStyleLbl="revTx" presStyleIdx="0" presStyleCnt="3">
        <dgm:presLayoutVars>
          <dgm:chMax val="0"/>
          <dgm:bulletEnabled val="1"/>
        </dgm:presLayoutVars>
      </dgm:prSet>
      <dgm:spPr/>
    </dgm:pt>
    <dgm:pt modelId="{D614C55B-8AB2-4E0D-9272-35EC5A876F97}" type="pres">
      <dgm:prSet presAssocID="{FADD007F-2EE3-44D6-8467-382BF1B29E1F}" presName="sibTrans" presStyleCnt="0"/>
      <dgm:spPr/>
    </dgm:pt>
    <dgm:pt modelId="{FDCC0840-C009-4B2B-8E85-6B1AEBDEE217}" type="pres">
      <dgm:prSet presAssocID="{1DBF92AC-8B32-4B3D-970B-4837C8E7C361}" presName="compositeNode" presStyleCnt="0">
        <dgm:presLayoutVars>
          <dgm:bulletEnabled val="1"/>
        </dgm:presLayoutVars>
      </dgm:prSet>
      <dgm:spPr/>
    </dgm:pt>
    <dgm:pt modelId="{428D8DBD-250F-44D2-A210-DB5166CC815C}" type="pres">
      <dgm:prSet presAssocID="{1DBF92AC-8B32-4B3D-970B-4837C8E7C361}" presName="image"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rafico a barre con riempimento a tinta unita"/>
        </a:ext>
      </dgm:extLst>
    </dgm:pt>
    <dgm:pt modelId="{12B6FE8F-4CF8-4E87-BB86-4587CA43F0C0}" type="pres">
      <dgm:prSet presAssocID="{1DBF92AC-8B32-4B3D-970B-4837C8E7C361}" presName="childNode" presStyleLbl="node1" presStyleIdx="1" presStyleCnt="3">
        <dgm:presLayoutVars>
          <dgm:bulletEnabled val="1"/>
        </dgm:presLayoutVars>
      </dgm:prSet>
      <dgm:spPr/>
    </dgm:pt>
    <dgm:pt modelId="{2D01BA24-929C-46FB-87E5-60844351646C}" type="pres">
      <dgm:prSet presAssocID="{1DBF92AC-8B32-4B3D-970B-4837C8E7C361}" presName="parentNode" presStyleLbl="revTx" presStyleIdx="1" presStyleCnt="3">
        <dgm:presLayoutVars>
          <dgm:chMax val="0"/>
          <dgm:bulletEnabled val="1"/>
        </dgm:presLayoutVars>
      </dgm:prSet>
      <dgm:spPr/>
    </dgm:pt>
    <dgm:pt modelId="{DD120CA5-59A1-420E-8EAA-DC45D4360D1C}" type="pres">
      <dgm:prSet presAssocID="{7D5930C2-956C-4A8D-8594-A1CAF7DCF820}" presName="sibTrans" presStyleCnt="0"/>
      <dgm:spPr/>
    </dgm:pt>
    <dgm:pt modelId="{D6DDC4B6-DA95-4637-913C-8A0CD2D49AF8}" type="pres">
      <dgm:prSet presAssocID="{E7B210BE-FF93-4381-8A4F-5638256EDFEC}" presName="compositeNode" presStyleCnt="0">
        <dgm:presLayoutVars>
          <dgm:bulletEnabled val="1"/>
        </dgm:presLayoutVars>
      </dgm:prSet>
      <dgm:spPr/>
    </dgm:pt>
    <dgm:pt modelId="{906D0CEF-3D22-40CA-806B-6CC3CB86E6D0}" type="pres">
      <dgm:prSet presAssocID="{E7B210BE-FF93-4381-8A4F-5638256EDFEC}" presName="image"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rafico lineare con riempimento a tinta unita"/>
        </a:ext>
      </dgm:extLst>
    </dgm:pt>
    <dgm:pt modelId="{CA454BBD-236B-432A-B991-A4C98D6EBC38}" type="pres">
      <dgm:prSet presAssocID="{E7B210BE-FF93-4381-8A4F-5638256EDFEC}" presName="childNode" presStyleLbl="node1" presStyleIdx="2" presStyleCnt="3">
        <dgm:presLayoutVars>
          <dgm:bulletEnabled val="1"/>
        </dgm:presLayoutVars>
      </dgm:prSet>
      <dgm:spPr/>
    </dgm:pt>
    <dgm:pt modelId="{39313453-3C01-40BD-AF52-CA1894DD8AA6}" type="pres">
      <dgm:prSet presAssocID="{E7B210BE-FF93-4381-8A4F-5638256EDFEC}" presName="parentNode" presStyleLbl="revTx" presStyleIdx="2" presStyleCnt="3">
        <dgm:presLayoutVars>
          <dgm:chMax val="0"/>
          <dgm:bulletEnabled val="1"/>
        </dgm:presLayoutVars>
      </dgm:prSet>
      <dgm:spPr/>
    </dgm:pt>
  </dgm:ptLst>
  <dgm:cxnLst>
    <dgm:cxn modelId="{60B8CA07-6C52-4265-9814-D559077E6814}" type="presOf" srcId="{2094324C-22C4-495A-A022-82B0F10BEDA1}" destId="{CA454BBD-236B-432A-B991-A4C98D6EBC38}" srcOrd="0" destOrd="1" presId="urn:microsoft.com/office/officeart/2005/8/layout/hList2"/>
    <dgm:cxn modelId="{3E94B10C-FF4F-4A06-8B64-EEDAC55ABB42}" type="presOf" srcId="{9A8076F4-3DC1-41C1-BE24-F1A9ED4C70D1}" destId="{12B6FE8F-4CF8-4E87-BB86-4587CA43F0C0}" srcOrd="0" destOrd="3" presId="urn:microsoft.com/office/officeart/2005/8/layout/hList2"/>
    <dgm:cxn modelId="{118AF616-5412-49FD-8519-E18CF478AC1C}" type="presOf" srcId="{91FB4F17-A6ED-4B2C-88B4-E995D16F3211}" destId="{12B6FE8F-4CF8-4E87-BB86-4587CA43F0C0}" srcOrd="0" destOrd="0" presId="urn:microsoft.com/office/officeart/2005/8/layout/hList2"/>
    <dgm:cxn modelId="{EA706419-AA1D-47BB-8222-72BD9FDD0B9D}" type="presOf" srcId="{1192BD64-0A68-401D-9028-1892F2E80024}" destId="{12B6FE8F-4CF8-4E87-BB86-4587CA43F0C0}" srcOrd="0" destOrd="1" presId="urn:microsoft.com/office/officeart/2005/8/layout/hList2"/>
    <dgm:cxn modelId="{A864B531-9538-4441-BF29-99306B772BBC}" srcId="{1DBF92AC-8B32-4B3D-970B-4837C8E7C361}" destId="{91FB4F17-A6ED-4B2C-88B4-E995D16F3211}" srcOrd="0" destOrd="0" parTransId="{40CCBC0E-669E-42AA-93A8-447AC025737A}" sibTransId="{41F3EC75-708D-4DEE-900E-11CB7E9ACE51}"/>
    <dgm:cxn modelId="{DFA5DD33-B3ED-4168-827C-6362756B41D3}" srcId="{5FFBFAE0-375D-488B-B413-615865D03238}" destId="{E7B210BE-FF93-4381-8A4F-5638256EDFEC}" srcOrd="2" destOrd="0" parTransId="{FEA0C724-9B99-432B-BBB1-85A877E2346D}" sibTransId="{E71ACB13-DB85-475A-AC1B-CBE828E43C84}"/>
    <dgm:cxn modelId="{1DC7FF36-1D4D-4491-9A38-193306E7475F}" type="presOf" srcId="{44B04054-11C1-4859-BCA9-F0A846EE194D}" destId="{1DDAEE07-3795-45D5-93A8-94590211877C}" srcOrd="0" destOrd="0" presId="urn:microsoft.com/office/officeart/2005/8/layout/hList2"/>
    <dgm:cxn modelId="{59C8DD3C-E610-436C-871D-042E7D664CB8}" srcId="{44CDD36E-6CCF-4202-AFFE-2446D1E26FA9}" destId="{2094324C-22C4-495A-A022-82B0F10BEDA1}" srcOrd="0" destOrd="0" parTransId="{2F55039F-DE05-480B-B83F-9A36549AE383}" sibTransId="{BDCB6035-48D3-4767-A702-48CC21874F5F}"/>
    <dgm:cxn modelId="{0693833E-96DA-45E1-BF84-C32CA83E2915}" srcId="{44B04054-11C1-4859-BCA9-F0A846EE194D}" destId="{BB4DEE29-C2F5-4332-888A-80A5FEE9B13F}" srcOrd="2" destOrd="0" parTransId="{A3635CED-1672-4242-9651-E47A0C6F6A7F}" sibTransId="{36ABB6BD-AACF-4C24-85AE-369D96B32B02}"/>
    <dgm:cxn modelId="{55A18F46-A4A5-42EA-A86C-4205AF2A9236}" srcId="{3053EAEE-3704-4CFB-BA51-ACD1EB8797B3}" destId="{44B04054-11C1-4859-BCA9-F0A846EE194D}" srcOrd="0" destOrd="0" parTransId="{742363A4-C427-460B-A583-AB8574A1FEEC}" sibTransId="{87084BCC-4C6F-4EFF-B9A2-8D19C66F1602}"/>
    <dgm:cxn modelId="{94A6AF75-F1DF-4494-A61E-6498D0562C32}" type="presOf" srcId="{3EA7218C-C269-4518-9A2C-EDBD81B8B432}" destId="{1DDAEE07-3795-45D5-93A8-94590211877C}" srcOrd="0" destOrd="6" presId="urn:microsoft.com/office/officeart/2005/8/layout/hList2"/>
    <dgm:cxn modelId="{BFA71A81-7279-401A-BDCB-670DC8BEF9AE}" srcId="{44B04054-11C1-4859-BCA9-F0A846EE194D}" destId="{810F3A90-5BB4-4FAF-A7E6-BC446153FDD4}" srcOrd="1" destOrd="0" parTransId="{9B4A1C53-C625-4868-BE38-E204ACD9D859}" sibTransId="{0B076E8B-C784-4638-8900-1CB9ED68E08A}"/>
    <dgm:cxn modelId="{913AD083-F55F-4E7C-8322-EB3BD4500586}" type="presOf" srcId="{BB4DEE29-C2F5-4332-888A-80A5FEE9B13F}" destId="{1DDAEE07-3795-45D5-93A8-94590211877C}" srcOrd="0" destOrd="3" presId="urn:microsoft.com/office/officeart/2005/8/layout/hList2"/>
    <dgm:cxn modelId="{A4592086-0A2A-471F-B872-AD49AE242E61}" srcId="{3053EAEE-3704-4CFB-BA51-ACD1EB8797B3}" destId="{3EA7218C-C269-4518-9A2C-EDBD81B8B432}" srcOrd="1" destOrd="0" parTransId="{3B6B4737-4AE7-4D02-ACC3-4C33429620E8}" sibTransId="{E9752030-470C-46C2-BA1D-F67F4B653280}"/>
    <dgm:cxn modelId="{5F395E89-8883-4254-A462-271411224317}" srcId="{91FB4F17-A6ED-4B2C-88B4-E995D16F3211}" destId="{4D7634E7-A80C-4C2D-A2E8-117E2E979330}" srcOrd="1" destOrd="0" parTransId="{0ACDC536-405A-4662-9B61-ABECB6D48548}" sibTransId="{D9966BE1-5513-415E-90BE-ADACC8E8DA20}"/>
    <dgm:cxn modelId="{8685DD8B-32F9-4A61-950A-FEE21ACE1DDA}" type="presOf" srcId="{924A27EF-B952-4D51-939C-9FB618B7145D}" destId="{1DDAEE07-3795-45D5-93A8-94590211877C}" srcOrd="0" destOrd="1" presId="urn:microsoft.com/office/officeart/2005/8/layout/hList2"/>
    <dgm:cxn modelId="{80DE9E93-5AFE-4F6B-AFA5-425F168209CD}" type="presOf" srcId="{810F3A90-5BB4-4FAF-A7E6-BC446153FDD4}" destId="{1DDAEE07-3795-45D5-93A8-94590211877C}" srcOrd="0" destOrd="2" presId="urn:microsoft.com/office/officeart/2005/8/layout/hList2"/>
    <dgm:cxn modelId="{8D8C539A-BD12-4B77-AF25-FE8A61AF38E6}" srcId="{44B04054-11C1-4859-BCA9-F0A846EE194D}" destId="{924A27EF-B952-4D51-939C-9FB618B7145D}" srcOrd="0" destOrd="0" parTransId="{2D401DE7-DFB4-469E-82F9-05D6AF9598FB}" sibTransId="{1AAFE52A-8F83-4286-A237-A86DD3CD39FF}"/>
    <dgm:cxn modelId="{AD0B95A0-08FC-4EAB-A365-8BB4F43843BF}" srcId="{5FFBFAE0-375D-488B-B413-615865D03238}" destId="{1DBF92AC-8B32-4B3D-970B-4837C8E7C361}" srcOrd="1" destOrd="0" parTransId="{F1604A41-D6B2-4789-B466-0619D909E566}" sibTransId="{7D5930C2-956C-4A8D-8594-A1CAF7DCF820}"/>
    <dgm:cxn modelId="{6D2C89A7-9386-4655-ADAC-76A23B9D76C9}" type="presOf" srcId="{3053EAEE-3704-4CFB-BA51-ACD1EB8797B3}" destId="{077D2C66-C823-410A-A97B-345D2D4FB785}" srcOrd="0" destOrd="0" presId="urn:microsoft.com/office/officeart/2005/8/layout/hList2"/>
    <dgm:cxn modelId="{53FF2BAD-F237-49DE-9224-9814C95318EB}" srcId="{44B04054-11C1-4859-BCA9-F0A846EE194D}" destId="{38D798B8-ACDC-4CEE-A11D-CAA6BB71BB87}" srcOrd="4" destOrd="0" parTransId="{46558CD8-7030-47D8-B13C-9F39E104F577}" sibTransId="{E7E09BF9-A9E4-463A-A84C-33A2C75723F5}"/>
    <dgm:cxn modelId="{149FC9B3-699F-4801-8C3F-B3771E4E5075}" srcId="{1DBF92AC-8B32-4B3D-970B-4837C8E7C361}" destId="{9A8076F4-3DC1-41C1-BE24-F1A9ED4C70D1}" srcOrd="1" destOrd="0" parTransId="{8CA4510F-588B-4A06-B784-198939BB6E7D}" sibTransId="{75EF2CE9-85ED-4C51-94E6-B0CD88E78B7F}"/>
    <dgm:cxn modelId="{7EE889B6-807A-4EDC-83B8-FD14986A7221}" type="presOf" srcId="{890D9B29-7FA8-4D74-BDC7-64D5AAF7E0F9}" destId="{CA454BBD-236B-432A-B991-A4C98D6EBC38}" srcOrd="0" destOrd="3" presId="urn:microsoft.com/office/officeart/2005/8/layout/hList2"/>
    <dgm:cxn modelId="{ADC308B9-B9AE-4F6B-838A-4FCA241BFC17}" type="presOf" srcId="{1DBF92AC-8B32-4B3D-970B-4837C8E7C361}" destId="{2D01BA24-929C-46FB-87E5-60844351646C}" srcOrd="0" destOrd="0" presId="urn:microsoft.com/office/officeart/2005/8/layout/hList2"/>
    <dgm:cxn modelId="{90A661BB-872C-402E-9075-924DFEA285AE}" srcId="{91FB4F17-A6ED-4B2C-88B4-E995D16F3211}" destId="{1192BD64-0A68-401D-9028-1892F2E80024}" srcOrd="0" destOrd="0" parTransId="{5AD17F93-F555-4F01-862C-A72880203D76}" sibTransId="{54286130-2CC6-493D-BCAC-A911A3A64EE9}"/>
    <dgm:cxn modelId="{9746C8C0-F28A-4C2D-8030-C5E21FACE29B}" type="presOf" srcId="{4D7634E7-A80C-4C2D-A2E8-117E2E979330}" destId="{12B6FE8F-4CF8-4E87-BB86-4587CA43F0C0}" srcOrd="0" destOrd="2" presId="urn:microsoft.com/office/officeart/2005/8/layout/hList2"/>
    <dgm:cxn modelId="{4F147AC2-3F2F-44BB-B954-37EFAD76BBBE}" type="presOf" srcId="{583AF3CE-B177-49B1-97B7-28C869477D9A}" destId="{1DDAEE07-3795-45D5-93A8-94590211877C}" srcOrd="0" destOrd="4" presId="urn:microsoft.com/office/officeart/2005/8/layout/hList2"/>
    <dgm:cxn modelId="{67F3AFCF-2C50-446D-A3A0-8F3F84485CF4}" type="presOf" srcId="{E7B210BE-FF93-4381-8A4F-5638256EDFEC}" destId="{39313453-3C01-40BD-AF52-CA1894DD8AA6}" srcOrd="0" destOrd="0" presId="urn:microsoft.com/office/officeart/2005/8/layout/hList2"/>
    <dgm:cxn modelId="{9BA377D2-37E0-417E-BE00-376B57AC293A}" srcId="{44CDD36E-6CCF-4202-AFFE-2446D1E26FA9}" destId="{DAF960D5-62F9-4402-A751-B5AF79D2E360}" srcOrd="1" destOrd="0" parTransId="{BF276455-BAE1-4C0F-A510-B8D76E9497AA}" sibTransId="{44C42F49-7B2F-4349-9B29-02FDD2C72407}"/>
    <dgm:cxn modelId="{473D04D5-E97F-4108-A0CF-C351F6858FA8}" srcId="{5FFBFAE0-375D-488B-B413-615865D03238}" destId="{3053EAEE-3704-4CFB-BA51-ACD1EB8797B3}" srcOrd="0" destOrd="0" parTransId="{9A574B27-B3C9-4260-8B99-50D2E61EAB53}" sibTransId="{FADD007F-2EE3-44D6-8467-382BF1B29E1F}"/>
    <dgm:cxn modelId="{9F769CD9-6582-451B-A762-9CBD65B856EA}" type="presOf" srcId="{38D798B8-ACDC-4CEE-A11D-CAA6BB71BB87}" destId="{1DDAEE07-3795-45D5-93A8-94590211877C}" srcOrd="0" destOrd="5" presId="urn:microsoft.com/office/officeart/2005/8/layout/hList2"/>
    <dgm:cxn modelId="{B5EAD4E2-9EDD-4A60-9CEE-72C5AE6AC4D9}" type="presOf" srcId="{5FFBFAE0-375D-488B-B413-615865D03238}" destId="{C5578356-4568-4A72-A0B1-AA3CB6D4CAF5}" srcOrd="0" destOrd="0" presId="urn:microsoft.com/office/officeart/2005/8/layout/hList2"/>
    <dgm:cxn modelId="{EA5A51E8-2C5D-40B0-9CF0-1EECE9669979}" srcId="{E7B210BE-FF93-4381-8A4F-5638256EDFEC}" destId="{44CDD36E-6CCF-4202-AFFE-2446D1E26FA9}" srcOrd="0" destOrd="0" parTransId="{0951A9F7-2520-4B7B-9951-7E0394674695}" sibTransId="{4BD6AA07-CFA6-494C-A1BD-C829BCDC7DAE}"/>
    <dgm:cxn modelId="{7F8DA1EB-B081-4939-BB46-7D7E5291D10B}" srcId="{E7B210BE-FF93-4381-8A4F-5638256EDFEC}" destId="{890D9B29-7FA8-4D74-BDC7-64D5AAF7E0F9}" srcOrd="1" destOrd="0" parTransId="{95C81F5D-4D17-45CD-9E71-E0195C10557F}" sibTransId="{21F53C00-2FF6-4535-8872-E1C3C2710C63}"/>
    <dgm:cxn modelId="{9114D7F6-8ADB-4D65-AC95-1726E452892F}" type="presOf" srcId="{DAF960D5-62F9-4402-A751-B5AF79D2E360}" destId="{CA454BBD-236B-432A-B991-A4C98D6EBC38}" srcOrd="0" destOrd="2" presId="urn:microsoft.com/office/officeart/2005/8/layout/hList2"/>
    <dgm:cxn modelId="{0CE408FE-8B6C-4B3B-9BA3-92A11F93694A}" srcId="{44B04054-11C1-4859-BCA9-F0A846EE194D}" destId="{583AF3CE-B177-49B1-97B7-28C869477D9A}" srcOrd="3" destOrd="0" parTransId="{8337BAEB-0B92-438C-9A40-F8A84C354D77}" sibTransId="{32E73B28-9AD0-4D4C-B166-EE931E122266}"/>
    <dgm:cxn modelId="{61D4E3FF-F2E0-4BD5-92F7-3FC630F973EC}" type="presOf" srcId="{44CDD36E-6CCF-4202-AFFE-2446D1E26FA9}" destId="{CA454BBD-236B-432A-B991-A4C98D6EBC38}" srcOrd="0" destOrd="0" presId="urn:microsoft.com/office/officeart/2005/8/layout/hList2"/>
    <dgm:cxn modelId="{1FC1E99E-DD63-44CF-A9EC-BD37AE33EDDF}" type="presParOf" srcId="{C5578356-4568-4A72-A0B1-AA3CB6D4CAF5}" destId="{8E2273A7-D869-4B4A-A209-F3250F2E1F4B}" srcOrd="0" destOrd="0" presId="urn:microsoft.com/office/officeart/2005/8/layout/hList2"/>
    <dgm:cxn modelId="{540FFDE5-B171-40D8-A613-92C41BFF339B}" type="presParOf" srcId="{8E2273A7-D869-4B4A-A209-F3250F2E1F4B}" destId="{8BFACFE6-96A6-4CA0-9EA3-57BD3C1C5FD9}" srcOrd="0" destOrd="0" presId="urn:microsoft.com/office/officeart/2005/8/layout/hList2"/>
    <dgm:cxn modelId="{90EEFDE4-132D-4660-8CCC-56A5284D2585}" type="presParOf" srcId="{8E2273A7-D869-4B4A-A209-F3250F2E1F4B}" destId="{1DDAEE07-3795-45D5-93A8-94590211877C}" srcOrd="1" destOrd="0" presId="urn:microsoft.com/office/officeart/2005/8/layout/hList2"/>
    <dgm:cxn modelId="{FA6765C0-1ADD-4620-AD69-EFE688FA1B70}" type="presParOf" srcId="{8E2273A7-D869-4B4A-A209-F3250F2E1F4B}" destId="{077D2C66-C823-410A-A97B-345D2D4FB785}" srcOrd="2" destOrd="0" presId="urn:microsoft.com/office/officeart/2005/8/layout/hList2"/>
    <dgm:cxn modelId="{5EDFA7A1-75DB-4D35-B32E-B527A37665F6}" type="presParOf" srcId="{C5578356-4568-4A72-A0B1-AA3CB6D4CAF5}" destId="{D614C55B-8AB2-4E0D-9272-35EC5A876F97}" srcOrd="1" destOrd="0" presId="urn:microsoft.com/office/officeart/2005/8/layout/hList2"/>
    <dgm:cxn modelId="{E8828B63-9720-44BA-A258-73EC3485B2B0}" type="presParOf" srcId="{C5578356-4568-4A72-A0B1-AA3CB6D4CAF5}" destId="{FDCC0840-C009-4B2B-8E85-6B1AEBDEE217}" srcOrd="2" destOrd="0" presId="urn:microsoft.com/office/officeart/2005/8/layout/hList2"/>
    <dgm:cxn modelId="{26CC91A0-4B8B-4B4D-ADC5-5A1C00FD5D2B}" type="presParOf" srcId="{FDCC0840-C009-4B2B-8E85-6B1AEBDEE217}" destId="{428D8DBD-250F-44D2-A210-DB5166CC815C}" srcOrd="0" destOrd="0" presId="urn:microsoft.com/office/officeart/2005/8/layout/hList2"/>
    <dgm:cxn modelId="{041C60F5-F1C7-43DD-97B7-A49B792AD48A}" type="presParOf" srcId="{FDCC0840-C009-4B2B-8E85-6B1AEBDEE217}" destId="{12B6FE8F-4CF8-4E87-BB86-4587CA43F0C0}" srcOrd="1" destOrd="0" presId="urn:microsoft.com/office/officeart/2005/8/layout/hList2"/>
    <dgm:cxn modelId="{808DC2B9-E860-47EF-82F1-C499FA0D3498}" type="presParOf" srcId="{FDCC0840-C009-4B2B-8E85-6B1AEBDEE217}" destId="{2D01BA24-929C-46FB-87E5-60844351646C}" srcOrd="2" destOrd="0" presId="urn:microsoft.com/office/officeart/2005/8/layout/hList2"/>
    <dgm:cxn modelId="{1C960C55-A45F-4752-8070-C235C405119B}" type="presParOf" srcId="{C5578356-4568-4A72-A0B1-AA3CB6D4CAF5}" destId="{DD120CA5-59A1-420E-8EAA-DC45D4360D1C}" srcOrd="3" destOrd="0" presId="urn:microsoft.com/office/officeart/2005/8/layout/hList2"/>
    <dgm:cxn modelId="{8D9CA11A-CAFC-4CBC-A5E0-8B01841643CA}" type="presParOf" srcId="{C5578356-4568-4A72-A0B1-AA3CB6D4CAF5}" destId="{D6DDC4B6-DA95-4637-913C-8A0CD2D49AF8}" srcOrd="4" destOrd="0" presId="urn:microsoft.com/office/officeart/2005/8/layout/hList2"/>
    <dgm:cxn modelId="{3CA03C9D-5325-400D-88EC-AB171547B372}" type="presParOf" srcId="{D6DDC4B6-DA95-4637-913C-8A0CD2D49AF8}" destId="{906D0CEF-3D22-40CA-806B-6CC3CB86E6D0}" srcOrd="0" destOrd="0" presId="urn:microsoft.com/office/officeart/2005/8/layout/hList2"/>
    <dgm:cxn modelId="{23D0DA4B-69A2-425F-9B8C-4C96DF2322D5}" type="presParOf" srcId="{D6DDC4B6-DA95-4637-913C-8A0CD2D49AF8}" destId="{CA454BBD-236B-432A-B991-A4C98D6EBC38}" srcOrd="1" destOrd="0" presId="urn:microsoft.com/office/officeart/2005/8/layout/hList2"/>
    <dgm:cxn modelId="{EAA787FE-8728-4E4F-AC4D-26850AE47599}" type="presParOf" srcId="{D6DDC4B6-DA95-4637-913C-8A0CD2D49AF8}" destId="{39313453-3C01-40BD-AF52-CA1894DD8AA6}" srcOrd="2" destOrd="0" presId="urn:microsoft.com/office/officeart/2005/8/layout/h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FBFAE0-375D-488B-B413-615865D03238}"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it-IT"/>
        </a:p>
      </dgm:t>
    </dgm:pt>
    <dgm:pt modelId="{3053EAEE-3704-4CFB-BA51-ACD1EB8797B3}">
      <dgm:prSet phldrT="[Testo]"/>
      <dgm:spPr>
        <a:solidFill>
          <a:srgbClr val="0B49CB"/>
        </a:solidFill>
        <a:ln>
          <a:solidFill>
            <a:srgbClr val="005493"/>
          </a:solidFill>
          <a:bevel/>
        </a:ln>
      </dgm:spPr>
      <dgm:t>
        <a:bodyPr/>
        <a:lstStyle/>
        <a:p>
          <a:r>
            <a:rPr lang="it-IT" spc="-5" dirty="0">
              <a:solidFill>
                <a:srgbClr val="FFFFFF"/>
              </a:solidFill>
              <a:latin typeface="Abadi" panose="020B0604020104020204" pitchFamily="34" charset="0"/>
              <a:cs typeface="Carlito"/>
            </a:rPr>
            <a:t>Split </a:t>
          </a:r>
          <a:r>
            <a:rPr lang="it-IT" dirty="0">
              <a:solidFill>
                <a:srgbClr val="FFFFFF"/>
              </a:solidFill>
              <a:latin typeface="Abadi" panose="020B0604020104020204" pitchFamily="34" charset="0"/>
              <a:cs typeface="Carlito"/>
            </a:rPr>
            <a:t>label</a:t>
          </a:r>
          <a:r>
            <a:rPr lang="it-IT" spc="-195" dirty="0">
              <a:solidFill>
                <a:srgbClr val="FFFFFF"/>
              </a:solidFill>
              <a:latin typeface="Abadi" panose="020B0604020104020204" pitchFamily="34" charset="0"/>
              <a:cs typeface="Carlito"/>
            </a:rPr>
            <a:t> </a:t>
          </a:r>
          <a:r>
            <a:rPr lang="it-IT" spc="-5" dirty="0" err="1">
              <a:solidFill>
                <a:srgbClr val="FFFFFF"/>
              </a:solidFill>
              <a:latin typeface="Abadi" panose="020B0604020104020204" pitchFamily="34" charset="0"/>
              <a:cs typeface="Carlito"/>
            </a:rPr>
            <a:t>column</a:t>
          </a:r>
          <a:r>
            <a:rPr lang="it-IT" spc="-5" dirty="0">
              <a:solidFill>
                <a:srgbClr val="FFFFFF"/>
              </a:solidFill>
              <a:latin typeface="Abadi" panose="020B0604020104020204" pitchFamily="34" charset="0"/>
              <a:cs typeface="Carlito"/>
            </a:rPr>
            <a:t> </a:t>
          </a:r>
          <a:r>
            <a:rPr lang="it-IT" dirty="0">
              <a:solidFill>
                <a:srgbClr val="FFFFFF"/>
              </a:solidFill>
              <a:latin typeface="Abadi" panose="020B0604020104020204" pitchFamily="34" charset="0"/>
              <a:cs typeface="Carlito"/>
            </a:rPr>
            <a:t>‘Class’ </a:t>
          </a:r>
          <a:r>
            <a:rPr lang="it-IT" spc="-15" dirty="0">
              <a:solidFill>
                <a:srgbClr val="FFFFFF"/>
              </a:solidFill>
              <a:latin typeface="Abadi" panose="020B0604020104020204" pitchFamily="34" charset="0"/>
              <a:cs typeface="Carlito"/>
            </a:rPr>
            <a:t>from</a:t>
          </a:r>
          <a:r>
            <a:rPr lang="it-IT" spc="-200" dirty="0">
              <a:solidFill>
                <a:srgbClr val="FFFFFF"/>
              </a:solidFill>
              <a:latin typeface="Abadi" panose="020B0604020104020204" pitchFamily="34" charset="0"/>
              <a:cs typeface="Carlito"/>
            </a:rPr>
            <a:t> </a:t>
          </a:r>
          <a:r>
            <a:rPr lang="it-IT" spc="-15" dirty="0">
              <a:solidFill>
                <a:srgbClr val="FFFFFF"/>
              </a:solidFill>
              <a:latin typeface="Abadi" panose="020B0604020104020204" pitchFamily="34" charset="0"/>
              <a:cs typeface="Carlito"/>
            </a:rPr>
            <a:t>dataset</a:t>
          </a:r>
          <a:endParaRPr lang="it-IT" dirty="0">
            <a:latin typeface="Abadi" panose="020B0604020104020204" pitchFamily="34" charset="0"/>
          </a:endParaRPr>
        </a:p>
      </dgm:t>
    </dgm:pt>
    <dgm:pt modelId="{9A574B27-B3C9-4260-8B99-50D2E61EAB53}" type="parTrans" cxnId="{473D04D5-E97F-4108-A0CF-C351F6858FA8}">
      <dgm:prSet/>
      <dgm:spPr/>
      <dgm:t>
        <a:bodyPr/>
        <a:lstStyle/>
        <a:p>
          <a:endParaRPr lang="it-IT"/>
        </a:p>
      </dgm:t>
    </dgm:pt>
    <dgm:pt modelId="{FADD007F-2EE3-44D6-8467-382BF1B29E1F}" type="sibTrans" cxnId="{473D04D5-E97F-4108-A0CF-C351F6858FA8}">
      <dgm:prSet/>
      <dgm:spPr>
        <a:ln>
          <a:solidFill>
            <a:schemeClr val="accent1"/>
          </a:solidFill>
          <a:headEnd type="none"/>
          <a:tailEnd type="triangle"/>
        </a:ln>
      </dgm:spPr>
      <dgm:t>
        <a:bodyPr/>
        <a:lstStyle/>
        <a:p>
          <a:endParaRPr lang="it-IT"/>
        </a:p>
      </dgm:t>
    </dgm:pt>
    <dgm:pt modelId="{1DBF92AC-8B32-4B3D-970B-4837C8E7C361}">
      <dgm:prSet phldrT="[Testo]"/>
      <dgm:spPr>
        <a:solidFill>
          <a:srgbClr val="0B49CB"/>
        </a:solidFill>
        <a:ln>
          <a:solidFill>
            <a:srgbClr val="005493"/>
          </a:solidFill>
          <a:round/>
        </a:ln>
      </dgm:spPr>
      <dgm:t>
        <a:bodyPr/>
        <a:lstStyle/>
        <a:p>
          <a:r>
            <a:rPr lang="it-IT" spc="-5" dirty="0" err="1">
              <a:solidFill>
                <a:srgbClr val="FFFFFF"/>
              </a:solidFill>
              <a:latin typeface="Abadi" panose="020B0604020104020204" pitchFamily="34" charset="0"/>
              <a:cs typeface="Carlito"/>
            </a:rPr>
            <a:t>Fit</a:t>
          </a:r>
          <a:r>
            <a:rPr lang="it-IT" spc="-5" dirty="0">
              <a:solidFill>
                <a:srgbClr val="FFFFFF"/>
              </a:solidFill>
              <a:latin typeface="Abadi" panose="020B0604020104020204" pitchFamily="34" charset="0"/>
              <a:cs typeface="Carlito"/>
            </a:rPr>
            <a:t> </a:t>
          </a:r>
          <a:r>
            <a:rPr lang="it-IT" dirty="0">
              <a:solidFill>
                <a:srgbClr val="FFFFFF"/>
              </a:solidFill>
              <a:latin typeface="Abadi" panose="020B0604020104020204" pitchFamily="34" charset="0"/>
              <a:cs typeface="Carlito"/>
            </a:rPr>
            <a:t>and</a:t>
          </a:r>
          <a:r>
            <a:rPr lang="it-IT" spc="-170" dirty="0">
              <a:solidFill>
                <a:srgbClr val="FFFFFF"/>
              </a:solidFill>
              <a:latin typeface="Abadi" panose="020B0604020104020204" pitchFamily="34" charset="0"/>
              <a:cs typeface="Carlito"/>
            </a:rPr>
            <a:t> </a:t>
          </a:r>
          <a:r>
            <a:rPr lang="it-IT" spc="-45" dirty="0" err="1">
              <a:solidFill>
                <a:srgbClr val="FFFFFF"/>
              </a:solidFill>
              <a:latin typeface="Abadi" panose="020B0604020104020204" pitchFamily="34" charset="0"/>
              <a:cs typeface="Carlito"/>
            </a:rPr>
            <a:t>Transform</a:t>
          </a:r>
          <a:r>
            <a:rPr lang="it-IT" spc="-45" dirty="0">
              <a:solidFill>
                <a:srgbClr val="FFFFFF"/>
              </a:solidFill>
              <a:latin typeface="Abadi" panose="020B0604020104020204" pitchFamily="34" charset="0"/>
              <a:cs typeface="Carlito"/>
            </a:rPr>
            <a:t> </a:t>
          </a:r>
          <a:r>
            <a:rPr lang="it-IT" spc="-15" dirty="0">
              <a:solidFill>
                <a:srgbClr val="FFFFFF"/>
              </a:solidFill>
              <a:latin typeface="Abadi" panose="020B0604020104020204" pitchFamily="34" charset="0"/>
              <a:cs typeface="Carlito"/>
            </a:rPr>
            <a:t>Features</a:t>
          </a:r>
          <a:r>
            <a:rPr lang="it-IT" spc="-135" dirty="0">
              <a:solidFill>
                <a:srgbClr val="FFFFFF"/>
              </a:solidFill>
              <a:latin typeface="Abadi" panose="020B0604020104020204" pitchFamily="34" charset="0"/>
              <a:cs typeface="Carlito"/>
            </a:rPr>
            <a:t> </a:t>
          </a:r>
          <a:r>
            <a:rPr lang="it-IT" dirty="0" err="1">
              <a:solidFill>
                <a:srgbClr val="FFFFFF"/>
              </a:solidFill>
              <a:latin typeface="Abadi" panose="020B0604020104020204" pitchFamily="34" charset="0"/>
              <a:cs typeface="Carlito"/>
            </a:rPr>
            <a:t>using</a:t>
          </a:r>
          <a:r>
            <a:rPr lang="it-IT" dirty="0">
              <a:solidFill>
                <a:srgbClr val="FFFFFF"/>
              </a:solidFill>
              <a:latin typeface="Abadi" panose="020B0604020104020204" pitchFamily="34" charset="0"/>
              <a:cs typeface="Carlito"/>
            </a:rPr>
            <a:t> </a:t>
          </a:r>
          <a:r>
            <a:rPr lang="it-IT" spc="-10" dirty="0">
              <a:solidFill>
                <a:srgbClr val="FFFFFF"/>
              </a:solidFill>
              <a:latin typeface="Abadi" panose="020B0604020104020204" pitchFamily="34" charset="0"/>
              <a:cs typeface="Carlito"/>
            </a:rPr>
            <a:t>Standard</a:t>
          </a:r>
          <a:r>
            <a:rPr lang="it-IT" spc="-200" dirty="0">
              <a:solidFill>
                <a:srgbClr val="FFFFFF"/>
              </a:solidFill>
              <a:latin typeface="Abadi" panose="020B0604020104020204" pitchFamily="34" charset="0"/>
              <a:cs typeface="Carlito"/>
            </a:rPr>
            <a:t> </a:t>
          </a:r>
          <a:r>
            <a:rPr lang="it-IT" spc="-5" dirty="0" err="1">
              <a:solidFill>
                <a:srgbClr val="FFFFFF"/>
              </a:solidFill>
              <a:latin typeface="Abadi" panose="020B0604020104020204" pitchFamily="34" charset="0"/>
              <a:cs typeface="Carlito"/>
            </a:rPr>
            <a:t>Scaler</a:t>
          </a:r>
          <a:endParaRPr lang="it-IT" dirty="0">
            <a:latin typeface="Abadi" panose="020B0604020104020204" pitchFamily="34" charset="0"/>
          </a:endParaRPr>
        </a:p>
      </dgm:t>
    </dgm:pt>
    <dgm:pt modelId="{F1604A41-D6B2-4789-B466-0619D909E566}" type="parTrans" cxnId="{AD0B95A0-08FC-4EAB-A365-8BB4F43843BF}">
      <dgm:prSet/>
      <dgm:spPr/>
      <dgm:t>
        <a:bodyPr/>
        <a:lstStyle/>
        <a:p>
          <a:endParaRPr lang="it-IT"/>
        </a:p>
      </dgm:t>
    </dgm:pt>
    <dgm:pt modelId="{7D5930C2-956C-4A8D-8594-A1CAF7DCF820}" type="sibTrans" cxnId="{AD0B95A0-08FC-4EAB-A365-8BB4F43843BF}">
      <dgm:prSet/>
      <dgm:spPr>
        <a:ln>
          <a:solidFill>
            <a:schemeClr val="accent1"/>
          </a:solidFill>
          <a:headEnd type="none"/>
          <a:tailEnd type="triangle"/>
        </a:ln>
      </dgm:spPr>
      <dgm:t>
        <a:bodyPr/>
        <a:lstStyle/>
        <a:p>
          <a:endParaRPr lang="it-IT"/>
        </a:p>
      </dgm:t>
    </dgm:pt>
    <dgm:pt modelId="{E7B210BE-FF93-4381-8A4F-5638256EDFEC}">
      <dgm:prSet phldrT="[Testo]"/>
      <dgm:spPr>
        <a:solidFill>
          <a:srgbClr val="0B49CB"/>
        </a:solidFill>
        <a:ln>
          <a:solidFill>
            <a:srgbClr val="005493"/>
          </a:solidFill>
          <a:round/>
        </a:ln>
      </dgm:spPr>
      <dgm:t>
        <a:bodyPr/>
        <a:lstStyle/>
        <a:p>
          <a:r>
            <a:rPr lang="it-IT" spc="-30" dirty="0" err="1">
              <a:solidFill>
                <a:srgbClr val="FFFFFF"/>
              </a:solidFill>
              <a:latin typeface="Abadi" panose="020B0604020104020204" pitchFamily="34" charset="0"/>
              <a:cs typeface="Carlito"/>
            </a:rPr>
            <a:t>Train_test_split</a:t>
          </a:r>
          <a:r>
            <a:rPr lang="it-IT" spc="-30" dirty="0">
              <a:solidFill>
                <a:srgbClr val="FFFFFF"/>
              </a:solidFill>
              <a:latin typeface="Abadi" panose="020B0604020104020204" pitchFamily="34" charset="0"/>
              <a:cs typeface="Carlito"/>
            </a:rPr>
            <a:t> data</a:t>
          </a:r>
          <a:endParaRPr lang="it-IT" dirty="0">
            <a:latin typeface="Abadi" panose="020B0604020104020204" pitchFamily="34" charset="0"/>
          </a:endParaRPr>
        </a:p>
      </dgm:t>
    </dgm:pt>
    <dgm:pt modelId="{FEA0C724-9B99-432B-BBB1-85A877E2346D}" type="parTrans" cxnId="{DFA5DD33-B3ED-4168-827C-6362756B41D3}">
      <dgm:prSet/>
      <dgm:spPr/>
      <dgm:t>
        <a:bodyPr/>
        <a:lstStyle/>
        <a:p>
          <a:endParaRPr lang="it-IT"/>
        </a:p>
      </dgm:t>
    </dgm:pt>
    <dgm:pt modelId="{E71ACB13-DB85-475A-AC1B-CBE828E43C84}" type="sibTrans" cxnId="{DFA5DD33-B3ED-4168-827C-6362756B41D3}">
      <dgm:prSet/>
      <dgm:spPr>
        <a:ln>
          <a:solidFill>
            <a:schemeClr val="accent1"/>
          </a:solidFill>
          <a:headEnd type="none"/>
          <a:tailEnd type="triangle"/>
        </a:ln>
      </dgm:spPr>
      <dgm:t>
        <a:bodyPr/>
        <a:lstStyle/>
        <a:p>
          <a:endParaRPr lang="it-IT"/>
        </a:p>
      </dgm:t>
    </dgm:pt>
    <dgm:pt modelId="{56B00769-1B88-4F64-A7B3-8A219C38C1C5}">
      <dgm:prSet phldrT="[Testo]"/>
      <dgm:spPr>
        <a:solidFill>
          <a:srgbClr val="0B49CB"/>
        </a:solidFill>
        <a:ln>
          <a:solidFill>
            <a:srgbClr val="005493"/>
          </a:solidFill>
          <a:round/>
        </a:ln>
        <a:effectLst/>
      </dgm:spPr>
      <dgm:t>
        <a:bodyPr/>
        <a:lstStyle/>
        <a:p>
          <a:r>
            <a:rPr lang="it-IT" spc="-10" dirty="0" err="1">
              <a:solidFill>
                <a:srgbClr val="FFFFFF"/>
              </a:solidFill>
              <a:latin typeface="Abadi" panose="020B0604020104020204" pitchFamily="34" charset="0"/>
              <a:cs typeface="Carlito"/>
            </a:rPr>
            <a:t>GridSearchCV</a:t>
          </a:r>
          <a:r>
            <a:rPr lang="it-IT" spc="-10" dirty="0">
              <a:solidFill>
                <a:srgbClr val="FFFFFF"/>
              </a:solidFill>
              <a:latin typeface="Abadi" panose="020B0604020104020204" pitchFamily="34" charset="0"/>
              <a:cs typeface="Carlito"/>
            </a:rPr>
            <a:t> </a:t>
          </a:r>
          <a:r>
            <a:rPr lang="en-US" spc="-5" dirty="0">
              <a:solidFill>
                <a:srgbClr val="FFFFFF"/>
              </a:solidFill>
              <a:latin typeface="Abadi" panose="020B0604020104020204" pitchFamily="34" charset="0"/>
              <a:cs typeface="Carlito"/>
            </a:rPr>
            <a:t>(cv=10) to find  optimal</a:t>
          </a:r>
          <a:r>
            <a:rPr lang="en-US" spc="-155" dirty="0">
              <a:solidFill>
                <a:srgbClr val="FFFFFF"/>
              </a:solidFill>
              <a:latin typeface="Abadi" panose="020B0604020104020204" pitchFamily="34" charset="0"/>
              <a:cs typeface="Carlito"/>
            </a:rPr>
            <a:t> </a:t>
          </a:r>
          <a:r>
            <a:rPr lang="en-US" spc="-20" dirty="0">
              <a:solidFill>
                <a:srgbClr val="FFFFFF"/>
              </a:solidFill>
              <a:latin typeface="Abadi" panose="020B0604020104020204" pitchFamily="34" charset="0"/>
              <a:cs typeface="Carlito"/>
            </a:rPr>
            <a:t>parameters</a:t>
          </a:r>
          <a:endParaRPr lang="it-IT" dirty="0">
            <a:latin typeface="Abadi" panose="020B0604020104020204" pitchFamily="34" charset="0"/>
          </a:endParaRPr>
        </a:p>
      </dgm:t>
    </dgm:pt>
    <dgm:pt modelId="{B6DF9E0C-B0FD-4299-B132-AB51D75F6E07}" type="parTrans" cxnId="{A43DA497-920C-4D37-9990-89815475BCC7}">
      <dgm:prSet/>
      <dgm:spPr/>
      <dgm:t>
        <a:bodyPr/>
        <a:lstStyle/>
        <a:p>
          <a:endParaRPr lang="it-IT"/>
        </a:p>
      </dgm:t>
    </dgm:pt>
    <dgm:pt modelId="{0CA66DBB-DFCD-4142-A82C-1319C6E15B60}" type="sibTrans" cxnId="{A43DA497-920C-4D37-9990-89815475BCC7}">
      <dgm:prSet/>
      <dgm:spPr>
        <a:ln>
          <a:solidFill>
            <a:schemeClr val="accent1"/>
          </a:solidFill>
          <a:headEnd type="none"/>
          <a:tailEnd type="triangle"/>
        </a:ln>
      </dgm:spPr>
      <dgm:t>
        <a:bodyPr/>
        <a:lstStyle/>
        <a:p>
          <a:endParaRPr lang="it-IT"/>
        </a:p>
      </dgm:t>
    </dgm:pt>
    <dgm:pt modelId="{A8753BC0-A7EC-454D-AB18-60181DD2CB72}">
      <dgm:prSet phldrT="[Testo]"/>
      <dgm:spPr>
        <a:solidFill>
          <a:srgbClr val="0B49CB"/>
        </a:solidFill>
        <a:ln>
          <a:solidFill>
            <a:srgbClr val="005493"/>
          </a:solidFill>
          <a:round/>
        </a:ln>
      </dgm:spPr>
      <dgm:t>
        <a:bodyPr/>
        <a:lstStyle/>
        <a:p>
          <a:r>
            <a:rPr lang="it-IT" dirty="0">
              <a:solidFill>
                <a:srgbClr val="FFFFFF"/>
              </a:solidFill>
              <a:latin typeface="Abadi" panose="020B0604020104020204" pitchFamily="34" charset="0"/>
              <a:cs typeface="Carlito"/>
            </a:rPr>
            <a:t>Use</a:t>
          </a:r>
          <a:r>
            <a:rPr lang="it-IT" spc="-100" dirty="0">
              <a:solidFill>
                <a:srgbClr val="FFFFFF"/>
              </a:solidFill>
              <a:latin typeface="Abadi" panose="020B0604020104020204" pitchFamily="34" charset="0"/>
              <a:cs typeface="Carlito"/>
            </a:rPr>
            <a:t> </a:t>
          </a:r>
          <a:r>
            <a:rPr lang="it-IT" spc="-10" dirty="0" err="1">
              <a:solidFill>
                <a:srgbClr val="FFFFFF"/>
              </a:solidFill>
              <a:latin typeface="Abadi" panose="020B0604020104020204" pitchFamily="34" charset="0"/>
              <a:cs typeface="Carlito"/>
            </a:rPr>
            <a:t>GridSearchCV</a:t>
          </a:r>
          <a:r>
            <a:rPr lang="it-IT" spc="-10" dirty="0">
              <a:solidFill>
                <a:srgbClr val="FFFFFF"/>
              </a:solidFill>
              <a:latin typeface="Abadi" panose="020B0604020104020204" pitchFamily="34" charset="0"/>
              <a:cs typeface="Carlito"/>
            </a:rPr>
            <a:t> </a:t>
          </a:r>
          <a:r>
            <a:rPr lang="it-IT" dirty="0">
              <a:solidFill>
                <a:srgbClr val="FFFFFF"/>
              </a:solidFill>
              <a:latin typeface="Abadi" panose="020B0604020104020204" pitchFamily="34" charset="0"/>
              <a:cs typeface="Carlito"/>
            </a:rPr>
            <a:t>on </a:t>
          </a:r>
          <a:r>
            <a:rPr lang="it-IT" dirty="0" err="1">
              <a:solidFill>
                <a:srgbClr val="FFFFFF"/>
              </a:solidFill>
              <a:latin typeface="Abadi" panose="020B0604020104020204" pitchFamily="34" charset="0"/>
              <a:cs typeface="Carlito"/>
            </a:rPr>
            <a:t>LogReg</a:t>
          </a:r>
          <a:r>
            <a:rPr lang="it-IT" dirty="0">
              <a:solidFill>
                <a:srgbClr val="FFFFFF"/>
              </a:solidFill>
              <a:latin typeface="Abadi" panose="020B0604020104020204" pitchFamily="34" charset="0"/>
              <a:cs typeface="Carlito"/>
            </a:rPr>
            <a:t>,</a:t>
          </a:r>
          <a:r>
            <a:rPr lang="it-IT" spc="-200" dirty="0">
              <a:solidFill>
                <a:srgbClr val="FFFFFF"/>
              </a:solidFill>
              <a:latin typeface="Abadi" panose="020B0604020104020204" pitchFamily="34" charset="0"/>
              <a:cs typeface="Carlito"/>
            </a:rPr>
            <a:t> </a:t>
          </a:r>
          <a:r>
            <a:rPr lang="it-IT" spc="-5" dirty="0">
              <a:solidFill>
                <a:srgbClr val="FFFFFF"/>
              </a:solidFill>
              <a:latin typeface="Abadi" panose="020B0604020104020204" pitchFamily="34" charset="0"/>
              <a:cs typeface="Carlito"/>
            </a:rPr>
            <a:t>SVM, </a:t>
          </a:r>
          <a:r>
            <a:rPr lang="it-IT" dirty="0" err="1">
              <a:solidFill>
                <a:srgbClr val="FFFFFF"/>
              </a:solidFill>
              <a:latin typeface="Abadi" panose="020B0604020104020204" pitchFamily="34" charset="0"/>
              <a:cs typeface="Carlito"/>
            </a:rPr>
            <a:t>Decision</a:t>
          </a:r>
          <a:r>
            <a:rPr lang="it-IT" dirty="0">
              <a:solidFill>
                <a:srgbClr val="FFFFFF"/>
              </a:solidFill>
              <a:latin typeface="Abadi" panose="020B0604020104020204" pitchFamily="34" charset="0"/>
              <a:cs typeface="Carlito"/>
            </a:rPr>
            <a:t> </a:t>
          </a:r>
          <a:r>
            <a:rPr lang="it-IT" spc="-45" dirty="0" err="1">
              <a:solidFill>
                <a:srgbClr val="FFFFFF"/>
              </a:solidFill>
              <a:latin typeface="Abadi" panose="020B0604020104020204" pitchFamily="34" charset="0"/>
              <a:cs typeface="Carlito"/>
            </a:rPr>
            <a:t>Tree</a:t>
          </a:r>
          <a:r>
            <a:rPr lang="it-IT" spc="-45" dirty="0">
              <a:solidFill>
                <a:srgbClr val="FFFFFF"/>
              </a:solidFill>
              <a:latin typeface="Abadi" panose="020B0604020104020204" pitchFamily="34" charset="0"/>
              <a:cs typeface="Carlito"/>
            </a:rPr>
            <a:t>,</a:t>
          </a:r>
          <a:r>
            <a:rPr lang="it-IT" spc="-235" dirty="0">
              <a:solidFill>
                <a:srgbClr val="FFFFFF"/>
              </a:solidFill>
              <a:latin typeface="Abadi" panose="020B0604020104020204" pitchFamily="34" charset="0"/>
              <a:cs typeface="Carlito"/>
            </a:rPr>
            <a:t> </a:t>
          </a:r>
          <a:r>
            <a:rPr lang="it-IT" dirty="0">
              <a:solidFill>
                <a:srgbClr val="FFFFFF"/>
              </a:solidFill>
              <a:latin typeface="Abadi" panose="020B0604020104020204" pitchFamily="34" charset="0"/>
              <a:cs typeface="Carlito"/>
            </a:rPr>
            <a:t>and KNN</a:t>
          </a:r>
          <a:r>
            <a:rPr lang="it-IT" spc="-145" dirty="0">
              <a:solidFill>
                <a:srgbClr val="FFFFFF"/>
              </a:solidFill>
              <a:latin typeface="Abadi" panose="020B0604020104020204" pitchFamily="34" charset="0"/>
              <a:cs typeface="Carlito"/>
            </a:rPr>
            <a:t> </a:t>
          </a:r>
          <a:r>
            <a:rPr lang="it-IT" dirty="0">
              <a:solidFill>
                <a:srgbClr val="FFFFFF"/>
              </a:solidFill>
              <a:latin typeface="Abadi" panose="020B0604020104020204" pitchFamily="34" charset="0"/>
              <a:cs typeface="Carlito"/>
            </a:rPr>
            <a:t>models</a:t>
          </a:r>
          <a:endParaRPr lang="it-IT" dirty="0">
            <a:latin typeface="Abadi" panose="020B0604020104020204" pitchFamily="34" charset="0"/>
          </a:endParaRPr>
        </a:p>
      </dgm:t>
    </dgm:pt>
    <dgm:pt modelId="{C0FD5DBA-D541-43B7-AB14-F38C2040FB91}" type="parTrans" cxnId="{B8DE03AE-DF2D-402F-913F-B4AF8A627FA9}">
      <dgm:prSet/>
      <dgm:spPr/>
      <dgm:t>
        <a:bodyPr/>
        <a:lstStyle/>
        <a:p>
          <a:endParaRPr lang="it-IT"/>
        </a:p>
      </dgm:t>
    </dgm:pt>
    <dgm:pt modelId="{BF6BE364-29B4-4A19-9695-0A56428BDC86}" type="sibTrans" cxnId="{B8DE03AE-DF2D-402F-913F-B4AF8A627FA9}">
      <dgm:prSet/>
      <dgm:spPr>
        <a:ln>
          <a:solidFill>
            <a:schemeClr val="accent1"/>
          </a:solidFill>
          <a:headEnd type="none"/>
          <a:tailEnd type="triangle"/>
        </a:ln>
      </dgm:spPr>
      <dgm:t>
        <a:bodyPr/>
        <a:lstStyle/>
        <a:p>
          <a:endParaRPr lang="it-IT"/>
        </a:p>
      </dgm:t>
    </dgm:pt>
    <dgm:pt modelId="{EE16900F-D90C-42CA-8B13-8CDC3905E997}">
      <dgm:prSet phldrT="[Testo]"/>
      <dgm:spPr>
        <a:solidFill>
          <a:srgbClr val="0B49CB"/>
        </a:solidFill>
        <a:ln>
          <a:solidFill>
            <a:srgbClr val="005493"/>
          </a:solidFill>
          <a:round/>
        </a:ln>
      </dgm:spPr>
      <dgm:t>
        <a:bodyPr/>
        <a:lstStyle/>
        <a:p>
          <a:r>
            <a:rPr lang="it-IT" spc="-20" dirty="0">
              <a:solidFill>
                <a:srgbClr val="FFFFFF"/>
              </a:solidFill>
              <a:latin typeface="Abadi" panose="020B0604020104020204" pitchFamily="34" charset="0"/>
              <a:cs typeface="Carlito"/>
            </a:rPr>
            <a:t>Score </a:t>
          </a:r>
          <a:r>
            <a:rPr lang="it-IT" dirty="0">
              <a:solidFill>
                <a:srgbClr val="FFFFFF"/>
              </a:solidFill>
              <a:latin typeface="Abadi" panose="020B0604020104020204" pitchFamily="34" charset="0"/>
              <a:cs typeface="Carlito"/>
            </a:rPr>
            <a:t>models</a:t>
          </a:r>
          <a:r>
            <a:rPr lang="it-IT" spc="-185" dirty="0">
              <a:solidFill>
                <a:srgbClr val="FFFFFF"/>
              </a:solidFill>
              <a:latin typeface="Abadi" panose="020B0604020104020204" pitchFamily="34" charset="0"/>
              <a:cs typeface="Carlito"/>
            </a:rPr>
            <a:t> </a:t>
          </a:r>
          <a:r>
            <a:rPr lang="it-IT" dirty="0">
              <a:solidFill>
                <a:srgbClr val="FFFFFF"/>
              </a:solidFill>
              <a:latin typeface="Abadi" panose="020B0604020104020204" pitchFamily="34" charset="0"/>
              <a:cs typeface="Carlito"/>
            </a:rPr>
            <a:t>on split </a:t>
          </a:r>
          <a:r>
            <a:rPr lang="it-IT" spc="-20" dirty="0">
              <a:solidFill>
                <a:srgbClr val="FFFFFF"/>
              </a:solidFill>
              <a:latin typeface="Abadi" panose="020B0604020104020204" pitchFamily="34" charset="0"/>
              <a:cs typeface="Carlito"/>
            </a:rPr>
            <a:t>test</a:t>
          </a:r>
          <a:r>
            <a:rPr lang="it-IT" spc="-190" dirty="0">
              <a:solidFill>
                <a:srgbClr val="FFFFFF"/>
              </a:solidFill>
              <a:latin typeface="Abadi" panose="020B0604020104020204" pitchFamily="34" charset="0"/>
              <a:cs typeface="Carlito"/>
            </a:rPr>
            <a:t> </a:t>
          </a:r>
          <a:r>
            <a:rPr lang="it-IT" spc="-5" dirty="0">
              <a:solidFill>
                <a:srgbClr val="FFFFFF"/>
              </a:solidFill>
              <a:latin typeface="Abadi" panose="020B0604020104020204" pitchFamily="34" charset="0"/>
              <a:cs typeface="Carlito"/>
            </a:rPr>
            <a:t>set</a:t>
          </a:r>
          <a:endParaRPr lang="it-IT" dirty="0">
            <a:latin typeface="Abadi" panose="020B0604020104020204" pitchFamily="34" charset="0"/>
          </a:endParaRPr>
        </a:p>
      </dgm:t>
    </dgm:pt>
    <dgm:pt modelId="{AD8E1265-9439-419A-9D03-7FDAE457BA2B}" type="parTrans" cxnId="{14AB33EB-6935-406A-BAA3-2FD0C90F1362}">
      <dgm:prSet/>
      <dgm:spPr/>
      <dgm:t>
        <a:bodyPr/>
        <a:lstStyle/>
        <a:p>
          <a:endParaRPr lang="it-IT"/>
        </a:p>
      </dgm:t>
    </dgm:pt>
    <dgm:pt modelId="{151687B4-4FB7-4044-9332-C934FB90F765}" type="sibTrans" cxnId="{14AB33EB-6935-406A-BAA3-2FD0C90F1362}">
      <dgm:prSet/>
      <dgm:spPr>
        <a:ln>
          <a:solidFill>
            <a:schemeClr val="accent1"/>
          </a:solidFill>
          <a:headEnd type="none"/>
          <a:tailEnd type="triangle"/>
        </a:ln>
      </dgm:spPr>
      <dgm:t>
        <a:bodyPr/>
        <a:lstStyle/>
        <a:p>
          <a:endParaRPr lang="it-IT"/>
        </a:p>
      </dgm:t>
    </dgm:pt>
    <dgm:pt modelId="{8239C976-6EAD-4514-868D-0F3DCC085919}">
      <dgm:prSet phldrT="[Testo]"/>
      <dgm:spPr>
        <a:solidFill>
          <a:srgbClr val="0B49CB"/>
        </a:solidFill>
        <a:ln>
          <a:solidFill>
            <a:srgbClr val="005493"/>
          </a:solidFill>
          <a:round/>
        </a:ln>
      </dgm:spPr>
      <dgm:t>
        <a:bodyPr/>
        <a:lstStyle/>
        <a:p>
          <a:r>
            <a:rPr lang="it-IT" spc="-5" dirty="0" err="1">
              <a:solidFill>
                <a:srgbClr val="FFFFFF"/>
              </a:solidFill>
              <a:latin typeface="Abadi" panose="020B0604020104020204" pitchFamily="34" charset="0"/>
              <a:cs typeface="Carlito"/>
            </a:rPr>
            <a:t>Confusion</a:t>
          </a:r>
          <a:r>
            <a:rPr lang="it-IT" spc="-170" dirty="0">
              <a:solidFill>
                <a:srgbClr val="FFFFFF"/>
              </a:solidFill>
              <a:latin typeface="Abadi" panose="020B0604020104020204" pitchFamily="34" charset="0"/>
              <a:cs typeface="Carlito"/>
            </a:rPr>
            <a:t> </a:t>
          </a:r>
          <a:r>
            <a:rPr lang="it-IT" spc="-5" dirty="0">
              <a:solidFill>
                <a:srgbClr val="FFFFFF"/>
              </a:solidFill>
              <a:latin typeface="Abadi" panose="020B0604020104020204" pitchFamily="34" charset="0"/>
              <a:cs typeface="Carlito"/>
            </a:rPr>
            <a:t>Matrix for </a:t>
          </a:r>
          <a:r>
            <a:rPr lang="it-IT" spc="-5" dirty="0" err="1">
              <a:solidFill>
                <a:srgbClr val="FFFFFF"/>
              </a:solidFill>
              <a:latin typeface="Abadi" panose="020B0604020104020204" pitchFamily="34" charset="0"/>
              <a:cs typeface="Carlito"/>
            </a:rPr>
            <a:t>all</a:t>
          </a:r>
          <a:r>
            <a:rPr lang="it-IT" spc="-5" dirty="0">
              <a:solidFill>
                <a:srgbClr val="FFFFFF"/>
              </a:solidFill>
              <a:latin typeface="Abadi" panose="020B0604020104020204" pitchFamily="34" charset="0"/>
              <a:cs typeface="Carlito"/>
            </a:rPr>
            <a:t> models</a:t>
          </a:r>
          <a:endParaRPr lang="it-IT" dirty="0">
            <a:latin typeface="Abadi" panose="020B0604020104020204" pitchFamily="34" charset="0"/>
          </a:endParaRPr>
        </a:p>
      </dgm:t>
    </dgm:pt>
    <dgm:pt modelId="{6471D256-D6FF-41B3-9B67-4AD309F5A2CE}" type="parTrans" cxnId="{9DC8546F-0B72-48B9-9CD8-7C2D8B5FC643}">
      <dgm:prSet/>
      <dgm:spPr/>
      <dgm:t>
        <a:bodyPr/>
        <a:lstStyle/>
        <a:p>
          <a:endParaRPr lang="it-IT"/>
        </a:p>
      </dgm:t>
    </dgm:pt>
    <dgm:pt modelId="{60FC7159-7924-4F01-B575-05FAE490507A}" type="sibTrans" cxnId="{9DC8546F-0B72-48B9-9CD8-7C2D8B5FC643}">
      <dgm:prSet/>
      <dgm:spPr>
        <a:ln>
          <a:solidFill>
            <a:srgbClr val="0B49CB"/>
          </a:solidFill>
          <a:tailEnd type="triangle"/>
        </a:ln>
      </dgm:spPr>
      <dgm:t>
        <a:bodyPr/>
        <a:lstStyle/>
        <a:p>
          <a:endParaRPr lang="it-IT"/>
        </a:p>
      </dgm:t>
    </dgm:pt>
    <dgm:pt modelId="{E8EA657D-0DCD-489F-A141-94C290466EAD}">
      <dgm:prSet phldrT="[Testo]"/>
      <dgm:spPr>
        <a:solidFill>
          <a:srgbClr val="0B49CB"/>
        </a:solidFill>
        <a:ln>
          <a:solidFill>
            <a:srgbClr val="005493"/>
          </a:solidFill>
          <a:round/>
        </a:ln>
      </dgm:spPr>
      <dgm:t>
        <a:bodyPr/>
        <a:lstStyle/>
        <a:p>
          <a:r>
            <a:rPr lang="en-US" dirty="0" err="1">
              <a:solidFill>
                <a:srgbClr val="FFFFFF"/>
              </a:solidFill>
              <a:latin typeface="Abadi" panose="020B0604020104020204" pitchFamily="34" charset="0"/>
              <a:cs typeface="Carlito"/>
            </a:rPr>
            <a:t>Barplot</a:t>
          </a:r>
          <a:r>
            <a:rPr lang="en-US" dirty="0">
              <a:solidFill>
                <a:srgbClr val="FFFFFF"/>
              </a:solidFill>
              <a:latin typeface="Abadi" panose="020B0604020104020204" pitchFamily="34" charset="0"/>
              <a:cs typeface="Carlito"/>
            </a:rPr>
            <a:t> </a:t>
          </a:r>
          <a:r>
            <a:rPr lang="en-US" spc="-5" dirty="0">
              <a:solidFill>
                <a:srgbClr val="FFFFFF"/>
              </a:solidFill>
              <a:latin typeface="Abadi" panose="020B0604020104020204" pitchFamily="34" charset="0"/>
              <a:cs typeface="Carlito"/>
            </a:rPr>
            <a:t>to</a:t>
          </a:r>
          <a:r>
            <a:rPr lang="en-US" spc="-155" dirty="0">
              <a:solidFill>
                <a:srgbClr val="FFFFFF"/>
              </a:solidFill>
              <a:latin typeface="Abadi" panose="020B0604020104020204" pitchFamily="34" charset="0"/>
              <a:cs typeface="Carlito"/>
            </a:rPr>
            <a:t> </a:t>
          </a:r>
          <a:r>
            <a:rPr lang="en-US" spc="-20" dirty="0">
              <a:solidFill>
                <a:srgbClr val="FFFFFF"/>
              </a:solidFill>
              <a:latin typeface="Abadi" panose="020B0604020104020204" pitchFamily="34" charset="0"/>
              <a:cs typeface="Carlito"/>
            </a:rPr>
            <a:t>compare  </a:t>
          </a:r>
          <a:r>
            <a:rPr lang="en-US" spc="-10" dirty="0">
              <a:solidFill>
                <a:srgbClr val="FFFFFF"/>
              </a:solidFill>
              <a:latin typeface="Abadi" panose="020B0604020104020204" pitchFamily="34" charset="0"/>
              <a:cs typeface="Carlito"/>
            </a:rPr>
            <a:t>scores </a:t>
          </a:r>
          <a:r>
            <a:rPr lang="en-US" dirty="0">
              <a:solidFill>
                <a:srgbClr val="FFFFFF"/>
              </a:solidFill>
              <a:latin typeface="Abadi" panose="020B0604020104020204" pitchFamily="34" charset="0"/>
              <a:cs typeface="Carlito"/>
            </a:rPr>
            <a:t>of</a:t>
          </a:r>
          <a:r>
            <a:rPr lang="en-US" spc="-150" dirty="0">
              <a:solidFill>
                <a:srgbClr val="FFFFFF"/>
              </a:solidFill>
              <a:latin typeface="Abadi" panose="020B0604020104020204" pitchFamily="34" charset="0"/>
              <a:cs typeface="Carlito"/>
            </a:rPr>
            <a:t> </a:t>
          </a:r>
          <a:r>
            <a:rPr lang="en-US" dirty="0">
              <a:solidFill>
                <a:srgbClr val="FFFFFF"/>
              </a:solidFill>
              <a:latin typeface="Abadi" panose="020B0604020104020204" pitchFamily="34" charset="0"/>
              <a:cs typeface="Carlito"/>
            </a:rPr>
            <a:t>models</a:t>
          </a:r>
          <a:endParaRPr lang="it-IT" dirty="0">
            <a:latin typeface="Abadi" panose="020B0604020104020204" pitchFamily="34" charset="0"/>
          </a:endParaRPr>
        </a:p>
      </dgm:t>
    </dgm:pt>
    <dgm:pt modelId="{876FB71C-033F-442A-8C34-9AC24C029E0A}" type="parTrans" cxnId="{F2252770-A53C-4638-8F55-7EC4C66B9F74}">
      <dgm:prSet/>
      <dgm:spPr/>
      <dgm:t>
        <a:bodyPr/>
        <a:lstStyle/>
        <a:p>
          <a:endParaRPr lang="it-IT"/>
        </a:p>
      </dgm:t>
    </dgm:pt>
    <dgm:pt modelId="{FA4FC098-DB26-4044-AF93-4CDEA01EDE06}" type="sibTrans" cxnId="{F2252770-A53C-4638-8F55-7EC4C66B9F74}">
      <dgm:prSet/>
      <dgm:spPr/>
      <dgm:t>
        <a:bodyPr/>
        <a:lstStyle/>
        <a:p>
          <a:endParaRPr lang="it-IT"/>
        </a:p>
      </dgm:t>
    </dgm:pt>
    <dgm:pt modelId="{CCF37948-6D17-482B-B705-1841C40C3BE0}" type="pres">
      <dgm:prSet presAssocID="{5FFBFAE0-375D-488B-B413-615865D03238}" presName="Name0" presStyleCnt="0">
        <dgm:presLayoutVars>
          <dgm:dir/>
          <dgm:resizeHandles val="exact"/>
        </dgm:presLayoutVars>
      </dgm:prSet>
      <dgm:spPr/>
    </dgm:pt>
    <dgm:pt modelId="{EBB4E324-831D-4976-A743-C7869843BCEE}" type="pres">
      <dgm:prSet presAssocID="{3053EAEE-3704-4CFB-BA51-ACD1EB8797B3}" presName="node" presStyleLbl="node1" presStyleIdx="0" presStyleCnt="8">
        <dgm:presLayoutVars>
          <dgm:bulletEnabled val="1"/>
        </dgm:presLayoutVars>
      </dgm:prSet>
      <dgm:spPr>
        <a:prstGeom prst="flowChartAlternateProcess">
          <a:avLst/>
        </a:prstGeom>
      </dgm:spPr>
    </dgm:pt>
    <dgm:pt modelId="{52EB3052-E311-4A4D-87AB-F86289E3950F}" type="pres">
      <dgm:prSet presAssocID="{FADD007F-2EE3-44D6-8467-382BF1B29E1F}" presName="sibTrans" presStyleLbl="sibTrans1D1" presStyleIdx="0" presStyleCnt="7"/>
      <dgm:spPr/>
    </dgm:pt>
    <dgm:pt modelId="{3AEFB648-1681-47BD-9D84-17C90FA6DF0B}" type="pres">
      <dgm:prSet presAssocID="{FADD007F-2EE3-44D6-8467-382BF1B29E1F}" presName="connectorText" presStyleLbl="sibTrans1D1" presStyleIdx="0" presStyleCnt="7"/>
      <dgm:spPr/>
    </dgm:pt>
    <dgm:pt modelId="{38235A9F-064F-4A50-9EE8-F157EF6E3357}" type="pres">
      <dgm:prSet presAssocID="{1DBF92AC-8B32-4B3D-970B-4837C8E7C361}" presName="node" presStyleLbl="node1" presStyleIdx="1" presStyleCnt="8">
        <dgm:presLayoutVars>
          <dgm:bulletEnabled val="1"/>
        </dgm:presLayoutVars>
      </dgm:prSet>
      <dgm:spPr>
        <a:prstGeom prst="flowChartAlternateProcess">
          <a:avLst/>
        </a:prstGeom>
      </dgm:spPr>
    </dgm:pt>
    <dgm:pt modelId="{AAD33DDA-336B-4F44-8FFE-6523E03AED1C}" type="pres">
      <dgm:prSet presAssocID="{7D5930C2-956C-4A8D-8594-A1CAF7DCF820}" presName="sibTrans" presStyleLbl="sibTrans1D1" presStyleIdx="1" presStyleCnt="7"/>
      <dgm:spPr/>
    </dgm:pt>
    <dgm:pt modelId="{6F626425-9557-4AB5-93A1-7C0F6652A5C1}" type="pres">
      <dgm:prSet presAssocID="{7D5930C2-956C-4A8D-8594-A1CAF7DCF820}" presName="connectorText" presStyleLbl="sibTrans1D1" presStyleIdx="1" presStyleCnt="7"/>
      <dgm:spPr/>
    </dgm:pt>
    <dgm:pt modelId="{9B3F41BF-E870-4588-B143-6ACAF0FEB6FF}" type="pres">
      <dgm:prSet presAssocID="{E7B210BE-FF93-4381-8A4F-5638256EDFEC}" presName="node" presStyleLbl="node1" presStyleIdx="2" presStyleCnt="8">
        <dgm:presLayoutVars>
          <dgm:bulletEnabled val="1"/>
        </dgm:presLayoutVars>
      </dgm:prSet>
      <dgm:spPr>
        <a:prstGeom prst="flowChartAlternateProcess">
          <a:avLst/>
        </a:prstGeom>
      </dgm:spPr>
    </dgm:pt>
    <dgm:pt modelId="{85F500ED-8542-44AB-9584-DB66DF81B316}" type="pres">
      <dgm:prSet presAssocID="{E71ACB13-DB85-475A-AC1B-CBE828E43C84}" presName="sibTrans" presStyleLbl="sibTrans1D1" presStyleIdx="2" presStyleCnt="7"/>
      <dgm:spPr/>
    </dgm:pt>
    <dgm:pt modelId="{3017CBA2-BB14-42AF-BE63-AFCFEAFD3420}" type="pres">
      <dgm:prSet presAssocID="{E71ACB13-DB85-475A-AC1B-CBE828E43C84}" presName="connectorText" presStyleLbl="sibTrans1D1" presStyleIdx="2" presStyleCnt="7"/>
      <dgm:spPr/>
    </dgm:pt>
    <dgm:pt modelId="{BE77E6D4-AFC1-4746-B91B-1B2A967B1BE6}" type="pres">
      <dgm:prSet presAssocID="{56B00769-1B88-4F64-A7B3-8A219C38C1C5}" presName="node" presStyleLbl="node1" presStyleIdx="3" presStyleCnt="8">
        <dgm:presLayoutVars>
          <dgm:bulletEnabled val="1"/>
        </dgm:presLayoutVars>
      </dgm:prSet>
      <dgm:spPr>
        <a:prstGeom prst="flowChartAlternateProcess">
          <a:avLst/>
        </a:prstGeom>
      </dgm:spPr>
    </dgm:pt>
    <dgm:pt modelId="{4E7517BF-1596-47D7-AE78-524F3E111FCE}" type="pres">
      <dgm:prSet presAssocID="{0CA66DBB-DFCD-4142-A82C-1319C6E15B60}" presName="sibTrans" presStyleLbl="sibTrans1D1" presStyleIdx="3" presStyleCnt="7"/>
      <dgm:spPr/>
    </dgm:pt>
    <dgm:pt modelId="{08F165A3-DAF2-4FBD-9798-4A94368A944E}" type="pres">
      <dgm:prSet presAssocID="{0CA66DBB-DFCD-4142-A82C-1319C6E15B60}" presName="connectorText" presStyleLbl="sibTrans1D1" presStyleIdx="3" presStyleCnt="7"/>
      <dgm:spPr/>
    </dgm:pt>
    <dgm:pt modelId="{C4CCBE17-9A11-43E8-87C9-8DE129AF456E}" type="pres">
      <dgm:prSet presAssocID="{A8753BC0-A7EC-454D-AB18-60181DD2CB72}" presName="node" presStyleLbl="node1" presStyleIdx="4" presStyleCnt="8">
        <dgm:presLayoutVars>
          <dgm:bulletEnabled val="1"/>
        </dgm:presLayoutVars>
      </dgm:prSet>
      <dgm:spPr>
        <a:prstGeom prst="flowChartAlternateProcess">
          <a:avLst/>
        </a:prstGeom>
      </dgm:spPr>
    </dgm:pt>
    <dgm:pt modelId="{ADA43CC4-0B33-464A-896A-3715BFCB7E0E}" type="pres">
      <dgm:prSet presAssocID="{BF6BE364-29B4-4A19-9695-0A56428BDC86}" presName="sibTrans" presStyleLbl="sibTrans1D1" presStyleIdx="4" presStyleCnt="7"/>
      <dgm:spPr/>
    </dgm:pt>
    <dgm:pt modelId="{5592B70B-862D-43C8-9716-0D7D921CD39B}" type="pres">
      <dgm:prSet presAssocID="{BF6BE364-29B4-4A19-9695-0A56428BDC86}" presName="connectorText" presStyleLbl="sibTrans1D1" presStyleIdx="4" presStyleCnt="7"/>
      <dgm:spPr/>
    </dgm:pt>
    <dgm:pt modelId="{91558B0F-63A0-457F-B758-0966E4E2D660}" type="pres">
      <dgm:prSet presAssocID="{EE16900F-D90C-42CA-8B13-8CDC3905E997}" presName="node" presStyleLbl="node1" presStyleIdx="5" presStyleCnt="8">
        <dgm:presLayoutVars>
          <dgm:bulletEnabled val="1"/>
        </dgm:presLayoutVars>
      </dgm:prSet>
      <dgm:spPr>
        <a:prstGeom prst="flowChartAlternateProcess">
          <a:avLst/>
        </a:prstGeom>
      </dgm:spPr>
    </dgm:pt>
    <dgm:pt modelId="{307F0AF4-6343-41DC-A7B9-F982AF8227CA}" type="pres">
      <dgm:prSet presAssocID="{151687B4-4FB7-4044-9332-C934FB90F765}" presName="sibTrans" presStyleLbl="sibTrans1D1" presStyleIdx="5" presStyleCnt="7"/>
      <dgm:spPr/>
    </dgm:pt>
    <dgm:pt modelId="{35FDED53-6475-481F-9238-C27826D8D200}" type="pres">
      <dgm:prSet presAssocID="{151687B4-4FB7-4044-9332-C934FB90F765}" presName="connectorText" presStyleLbl="sibTrans1D1" presStyleIdx="5" presStyleCnt="7"/>
      <dgm:spPr/>
    </dgm:pt>
    <dgm:pt modelId="{016B9CED-AF18-4AA7-8FA3-0CCF39FC69DE}" type="pres">
      <dgm:prSet presAssocID="{8239C976-6EAD-4514-868D-0F3DCC085919}" presName="node" presStyleLbl="node1" presStyleIdx="6" presStyleCnt="8">
        <dgm:presLayoutVars>
          <dgm:bulletEnabled val="1"/>
        </dgm:presLayoutVars>
      </dgm:prSet>
      <dgm:spPr>
        <a:prstGeom prst="roundRect">
          <a:avLst/>
        </a:prstGeom>
      </dgm:spPr>
    </dgm:pt>
    <dgm:pt modelId="{19C89B58-0FC4-4F45-986E-173A3E6CED60}" type="pres">
      <dgm:prSet presAssocID="{60FC7159-7924-4F01-B575-05FAE490507A}" presName="sibTrans" presStyleLbl="sibTrans1D1" presStyleIdx="6" presStyleCnt="7"/>
      <dgm:spPr/>
    </dgm:pt>
    <dgm:pt modelId="{5B90EC51-551C-432D-ADF3-D4B90A8E356E}" type="pres">
      <dgm:prSet presAssocID="{60FC7159-7924-4F01-B575-05FAE490507A}" presName="connectorText" presStyleLbl="sibTrans1D1" presStyleIdx="6" presStyleCnt="7"/>
      <dgm:spPr/>
    </dgm:pt>
    <dgm:pt modelId="{A6287F06-D095-47F6-9F49-D25F8541EB19}" type="pres">
      <dgm:prSet presAssocID="{E8EA657D-0DCD-489F-A141-94C290466EAD}" presName="node" presStyleLbl="node1" presStyleIdx="7" presStyleCnt="8">
        <dgm:presLayoutVars>
          <dgm:bulletEnabled val="1"/>
        </dgm:presLayoutVars>
      </dgm:prSet>
      <dgm:spPr>
        <a:prstGeom prst="roundRect">
          <a:avLst/>
        </a:prstGeom>
      </dgm:spPr>
    </dgm:pt>
  </dgm:ptLst>
  <dgm:cxnLst>
    <dgm:cxn modelId="{093C280E-3FCC-48DC-9A04-806C8DC7EFE3}" type="presOf" srcId="{60FC7159-7924-4F01-B575-05FAE490507A}" destId="{19C89B58-0FC4-4F45-986E-173A3E6CED60}" srcOrd="0" destOrd="0" presId="urn:microsoft.com/office/officeart/2005/8/layout/bProcess3"/>
    <dgm:cxn modelId="{DC50F22C-7BB2-4C99-A7BC-6539D8432977}" type="presOf" srcId="{FADD007F-2EE3-44D6-8467-382BF1B29E1F}" destId="{3AEFB648-1681-47BD-9D84-17C90FA6DF0B}" srcOrd="1" destOrd="0" presId="urn:microsoft.com/office/officeart/2005/8/layout/bProcess3"/>
    <dgm:cxn modelId="{DFA5DD33-B3ED-4168-827C-6362756B41D3}" srcId="{5FFBFAE0-375D-488B-B413-615865D03238}" destId="{E7B210BE-FF93-4381-8A4F-5638256EDFEC}" srcOrd="2" destOrd="0" parTransId="{FEA0C724-9B99-432B-BBB1-85A877E2346D}" sibTransId="{E71ACB13-DB85-475A-AC1B-CBE828E43C84}"/>
    <dgm:cxn modelId="{C1885E5B-7C86-4B9D-A996-A3E08443E5EC}" type="presOf" srcId="{0CA66DBB-DFCD-4142-A82C-1319C6E15B60}" destId="{08F165A3-DAF2-4FBD-9798-4A94368A944E}" srcOrd="1" destOrd="0" presId="urn:microsoft.com/office/officeart/2005/8/layout/bProcess3"/>
    <dgm:cxn modelId="{4E5D185C-AB10-4FAE-AE6D-CF58C704A719}" type="presOf" srcId="{E7B210BE-FF93-4381-8A4F-5638256EDFEC}" destId="{9B3F41BF-E870-4588-B143-6ACAF0FEB6FF}" srcOrd="0" destOrd="0" presId="urn:microsoft.com/office/officeart/2005/8/layout/bProcess3"/>
    <dgm:cxn modelId="{0648BA6E-08F3-4AD8-B084-D2057AC0E144}" type="presOf" srcId="{7D5930C2-956C-4A8D-8594-A1CAF7DCF820}" destId="{AAD33DDA-336B-4F44-8FFE-6523E03AED1C}" srcOrd="0" destOrd="0" presId="urn:microsoft.com/office/officeart/2005/8/layout/bProcess3"/>
    <dgm:cxn modelId="{86A3D54E-E9CE-47BB-9AC1-7051ACF35BA5}" type="presOf" srcId="{0CA66DBB-DFCD-4142-A82C-1319C6E15B60}" destId="{4E7517BF-1596-47D7-AE78-524F3E111FCE}" srcOrd="0" destOrd="0" presId="urn:microsoft.com/office/officeart/2005/8/layout/bProcess3"/>
    <dgm:cxn modelId="{9DC8546F-0B72-48B9-9CD8-7C2D8B5FC643}" srcId="{5FFBFAE0-375D-488B-B413-615865D03238}" destId="{8239C976-6EAD-4514-868D-0F3DCC085919}" srcOrd="6" destOrd="0" parTransId="{6471D256-D6FF-41B3-9B67-4AD309F5A2CE}" sibTransId="{60FC7159-7924-4F01-B575-05FAE490507A}"/>
    <dgm:cxn modelId="{F2252770-A53C-4638-8F55-7EC4C66B9F74}" srcId="{5FFBFAE0-375D-488B-B413-615865D03238}" destId="{E8EA657D-0DCD-489F-A141-94C290466EAD}" srcOrd="7" destOrd="0" parTransId="{876FB71C-033F-442A-8C34-9AC24C029E0A}" sibTransId="{FA4FC098-DB26-4044-AF93-4CDEA01EDE06}"/>
    <dgm:cxn modelId="{F2492954-BF28-4845-801F-A6F70966BCD1}" type="presOf" srcId="{3053EAEE-3704-4CFB-BA51-ACD1EB8797B3}" destId="{EBB4E324-831D-4976-A743-C7869843BCEE}" srcOrd="0" destOrd="0" presId="urn:microsoft.com/office/officeart/2005/8/layout/bProcess3"/>
    <dgm:cxn modelId="{2410C878-061E-4008-B26B-0350DEFCEA00}" type="presOf" srcId="{BF6BE364-29B4-4A19-9695-0A56428BDC86}" destId="{5592B70B-862D-43C8-9716-0D7D921CD39B}" srcOrd="1" destOrd="0" presId="urn:microsoft.com/office/officeart/2005/8/layout/bProcess3"/>
    <dgm:cxn modelId="{C92E5F93-3237-4FBC-9BA1-14FB76E1EC6C}" type="presOf" srcId="{E71ACB13-DB85-475A-AC1B-CBE828E43C84}" destId="{85F500ED-8542-44AB-9584-DB66DF81B316}" srcOrd="0" destOrd="0" presId="urn:microsoft.com/office/officeart/2005/8/layout/bProcess3"/>
    <dgm:cxn modelId="{FD904F93-534F-459A-AD8B-94DC23A2E630}" type="presOf" srcId="{BF6BE364-29B4-4A19-9695-0A56428BDC86}" destId="{ADA43CC4-0B33-464A-896A-3715BFCB7E0E}" srcOrd="0" destOrd="0" presId="urn:microsoft.com/office/officeart/2005/8/layout/bProcess3"/>
    <dgm:cxn modelId="{A43DA497-920C-4D37-9990-89815475BCC7}" srcId="{5FFBFAE0-375D-488B-B413-615865D03238}" destId="{56B00769-1B88-4F64-A7B3-8A219C38C1C5}" srcOrd="3" destOrd="0" parTransId="{B6DF9E0C-B0FD-4299-B132-AB51D75F6E07}" sibTransId="{0CA66DBB-DFCD-4142-A82C-1319C6E15B60}"/>
    <dgm:cxn modelId="{AD0B95A0-08FC-4EAB-A365-8BB4F43843BF}" srcId="{5FFBFAE0-375D-488B-B413-615865D03238}" destId="{1DBF92AC-8B32-4B3D-970B-4837C8E7C361}" srcOrd="1" destOrd="0" parTransId="{F1604A41-D6B2-4789-B466-0619D909E566}" sibTransId="{7D5930C2-956C-4A8D-8594-A1CAF7DCF820}"/>
    <dgm:cxn modelId="{08F785A5-3F4F-4C92-9C92-808063B6B14A}" type="presOf" srcId="{56B00769-1B88-4F64-A7B3-8A219C38C1C5}" destId="{BE77E6D4-AFC1-4746-B91B-1B2A967B1BE6}" srcOrd="0" destOrd="0" presId="urn:microsoft.com/office/officeart/2005/8/layout/bProcess3"/>
    <dgm:cxn modelId="{47B79DA8-BCD8-4A83-8461-49BB28D9E608}" type="presOf" srcId="{151687B4-4FB7-4044-9332-C934FB90F765}" destId="{35FDED53-6475-481F-9238-C27826D8D200}" srcOrd="1" destOrd="0" presId="urn:microsoft.com/office/officeart/2005/8/layout/bProcess3"/>
    <dgm:cxn modelId="{B8DE03AE-DF2D-402F-913F-B4AF8A627FA9}" srcId="{5FFBFAE0-375D-488B-B413-615865D03238}" destId="{A8753BC0-A7EC-454D-AB18-60181DD2CB72}" srcOrd="4" destOrd="0" parTransId="{C0FD5DBA-D541-43B7-AB14-F38C2040FB91}" sibTransId="{BF6BE364-29B4-4A19-9695-0A56428BDC86}"/>
    <dgm:cxn modelId="{D10B4FB3-325D-49F9-BEC6-1F7875A299A7}" type="presOf" srcId="{A8753BC0-A7EC-454D-AB18-60181DD2CB72}" destId="{C4CCBE17-9A11-43E8-87C9-8DE129AF456E}" srcOrd="0" destOrd="0" presId="urn:microsoft.com/office/officeart/2005/8/layout/bProcess3"/>
    <dgm:cxn modelId="{4CA86EB5-BABA-4CB9-BBAB-A7C4D8A54435}" type="presOf" srcId="{E8EA657D-0DCD-489F-A141-94C290466EAD}" destId="{A6287F06-D095-47F6-9F49-D25F8541EB19}" srcOrd="0" destOrd="0" presId="urn:microsoft.com/office/officeart/2005/8/layout/bProcess3"/>
    <dgm:cxn modelId="{6433ADB7-078F-400D-B753-3F5E10B1CCAF}" type="presOf" srcId="{7D5930C2-956C-4A8D-8594-A1CAF7DCF820}" destId="{6F626425-9557-4AB5-93A1-7C0F6652A5C1}" srcOrd="1" destOrd="0" presId="urn:microsoft.com/office/officeart/2005/8/layout/bProcess3"/>
    <dgm:cxn modelId="{6D266CC2-FDDE-4CC4-8F6E-6E8F4D22DBA3}" type="presOf" srcId="{EE16900F-D90C-42CA-8B13-8CDC3905E997}" destId="{91558B0F-63A0-457F-B758-0966E4E2D660}" srcOrd="0" destOrd="0" presId="urn:microsoft.com/office/officeart/2005/8/layout/bProcess3"/>
    <dgm:cxn modelId="{897D63CA-BCA4-402E-BA4E-55B407DD63B6}" type="presOf" srcId="{E71ACB13-DB85-475A-AC1B-CBE828E43C84}" destId="{3017CBA2-BB14-42AF-BE63-AFCFEAFD3420}" srcOrd="1" destOrd="0" presId="urn:microsoft.com/office/officeart/2005/8/layout/bProcess3"/>
    <dgm:cxn modelId="{138ACACC-97CF-43B4-AC53-A0D705402607}" type="presOf" srcId="{60FC7159-7924-4F01-B575-05FAE490507A}" destId="{5B90EC51-551C-432D-ADF3-D4B90A8E356E}" srcOrd="1" destOrd="0" presId="urn:microsoft.com/office/officeart/2005/8/layout/bProcess3"/>
    <dgm:cxn modelId="{F51110CD-A6D9-411F-A6F6-2FE39BBE71C6}" type="presOf" srcId="{151687B4-4FB7-4044-9332-C934FB90F765}" destId="{307F0AF4-6343-41DC-A7B9-F982AF8227CA}" srcOrd="0" destOrd="0" presId="urn:microsoft.com/office/officeart/2005/8/layout/bProcess3"/>
    <dgm:cxn modelId="{9ED97BCD-C28B-4C93-9F13-E8C8FDDE5B31}" type="presOf" srcId="{5FFBFAE0-375D-488B-B413-615865D03238}" destId="{CCF37948-6D17-482B-B705-1841C40C3BE0}" srcOrd="0" destOrd="0" presId="urn:microsoft.com/office/officeart/2005/8/layout/bProcess3"/>
    <dgm:cxn modelId="{473D04D5-E97F-4108-A0CF-C351F6858FA8}" srcId="{5FFBFAE0-375D-488B-B413-615865D03238}" destId="{3053EAEE-3704-4CFB-BA51-ACD1EB8797B3}" srcOrd="0" destOrd="0" parTransId="{9A574B27-B3C9-4260-8B99-50D2E61EAB53}" sibTransId="{FADD007F-2EE3-44D6-8467-382BF1B29E1F}"/>
    <dgm:cxn modelId="{62793BD8-A1DE-4E3C-9483-0AB05E4CA0B4}" type="presOf" srcId="{8239C976-6EAD-4514-868D-0F3DCC085919}" destId="{016B9CED-AF18-4AA7-8FA3-0CCF39FC69DE}" srcOrd="0" destOrd="0" presId="urn:microsoft.com/office/officeart/2005/8/layout/bProcess3"/>
    <dgm:cxn modelId="{0603F8E4-3193-453C-BC21-1B9F35968D5A}" type="presOf" srcId="{FADD007F-2EE3-44D6-8467-382BF1B29E1F}" destId="{52EB3052-E311-4A4D-87AB-F86289E3950F}" srcOrd="0" destOrd="0" presId="urn:microsoft.com/office/officeart/2005/8/layout/bProcess3"/>
    <dgm:cxn modelId="{3C4E06E8-C5DF-4B3D-AE83-62AC533ABA97}" type="presOf" srcId="{1DBF92AC-8B32-4B3D-970B-4837C8E7C361}" destId="{38235A9F-064F-4A50-9EE8-F157EF6E3357}" srcOrd="0" destOrd="0" presId="urn:microsoft.com/office/officeart/2005/8/layout/bProcess3"/>
    <dgm:cxn modelId="{14AB33EB-6935-406A-BAA3-2FD0C90F1362}" srcId="{5FFBFAE0-375D-488B-B413-615865D03238}" destId="{EE16900F-D90C-42CA-8B13-8CDC3905E997}" srcOrd="5" destOrd="0" parTransId="{AD8E1265-9439-419A-9D03-7FDAE457BA2B}" sibTransId="{151687B4-4FB7-4044-9332-C934FB90F765}"/>
    <dgm:cxn modelId="{A6C03C20-7146-410D-BCB0-D69067061027}" type="presParOf" srcId="{CCF37948-6D17-482B-B705-1841C40C3BE0}" destId="{EBB4E324-831D-4976-A743-C7869843BCEE}" srcOrd="0" destOrd="0" presId="urn:microsoft.com/office/officeart/2005/8/layout/bProcess3"/>
    <dgm:cxn modelId="{CAC7C9DC-A72D-4F50-B96F-E1B18C80259A}" type="presParOf" srcId="{CCF37948-6D17-482B-B705-1841C40C3BE0}" destId="{52EB3052-E311-4A4D-87AB-F86289E3950F}" srcOrd="1" destOrd="0" presId="urn:microsoft.com/office/officeart/2005/8/layout/bProcess3"/>
    <dgm:cxn modelId="{820D645B-C54E-4AEB-91E7-50E1FCAD3683}" type="presParOf" srcId="{52EB3052-E311-4A4D-87AB-F86289E3950F}" destId="{3AEFB648-1681-47BD-9D84-17C90FA6DF0B}" srcOrd="0" destOrd="0" presId="urn:microsoft.com/office/officeart/2005/8/layout/bProcess3"/>
    <dgm:cxn modelId="{09F14F7C-9511-40BE-8DEF-DF02664D7AA4}" type="presParOf" srcId="{CCF37948-6D17-482B-B705-1841C40C3BE0}" destId="{38235A9F-064F-4A50-9EE8-F157EF6E3357}" srcOrd="2" destOrd="0" presId="urn:microsoft.com/office/officeart/2005/8/layout/bProcess3"/>
    <dgm:cxn modelId="{38FB6F15-1BFD-432F-B31C-E4F7D750BF2A}" type="presParOf" srcId="{CCF37948-6D17-482B-B705-1841C40C3BE0}" destId="{AAD33DDA-336B-4F44-8FFE-6523E03AED1C}" srcOrd="3" destOrd="0" presId="urn:microsoft.com/office/officeart/2005/8/layout/bProcess3"/>
    <dgm:cxn modelId="{D7E3675C-D542-4D1A-9FAC-3B75672DFA89}" type="presParOf" srcId="{AAD33DDA-336B-4F44-8FFE-6523E03AED1C}" destId="{6F626425-9557-4AB5-93A1-7C0F6652A5C1}" srcOrd="0" destOrd="0" presId="urn:microsoft.com/office/officeart/2005/8/layout/bProcess3"/>
    <dgm:cxn modelId="{2729F65C-17DC-4A3B-AC1D-3574BF657AB9}" type="presParOf" srcId="{CCF37948-6D17-482B-B705-1841C40C3BE0}" destId="{9B3F41BF-E870-4588-B143-6ACAF0FEB6FF}" srcOrd="4" destOrd="0" presId="urn:microsoft.com/office/officeart/2005/8/layout/bProcess3"/>
    <dgm:cxn modelId="{5268AA45-A239-44E5-B601-F5753096A113}" type="presParOf" srcId="{CCF37948-6D17-482B-B705-1841C40C3BE0}" destId="{85F500ED-8542-44AB-9584-DB66DF81B316}" srcOrd="5" destOrd="0" presId="urn:microsoft.com/office/officeart/2005/8/layout/bProcess3"/>
    <dgm:cxn modelId="{72C73F51-90E1-45C4-A5E7-8AD20728793C}" type="presParOf" srcId="{85F500ED-8542-44AB-9584-DB66DF81B316}" destId="{3017CBA2-BB14-42AF-BE63-AFCFEAFD3420}" srcOrd="0" destOrd="0" presId="urn:microsoft.com/office/officeart/2005/8/layout/bProcess3"/>
    <dgm:cxn modelId="{5F8F2C32-DB66-4C42-A6EC-E6D8AE84DB68}" type="presParOf" srcId="{CCF37948-6D17-482B-B705-1841C40C3BE0}" destId="{BE77E6D4-AFC1-4746-B91B-1B2A967B1BE6}" srcOrd="6" destOrd="0" presId="urn:microsoft.com/office/officeart/2005/8/layout/bProcess3"/>
    <dgm:cxn modelId="{6ABE619D-BEE7-444F-8707-7186ED398F1C}" type="presParOf" srcId="{CCF37948-6D17-482B-B705-1841C40C3BE0}" destId="{4E7517BF-1596-47D7-AE78-524F3E111FCE}" srcOrd="7" destOrd="0" presId="urn:microsoft.com/office/officeart/2005/8/layout/bProcess3"/>
    <dgm:cxn modelId="{46FB3B20-9C61-4442-A31E-475D1EB539B6}" type="presParOf" srcId="{4E7517BF-1596-47D7-AE78-524F3E111FCE}" destId="{08F165A3-DAF2-4FBD-9798-4A94368A944E}" srcOrd="0" destOrd="0" presId="urn:microsoft.com/office/officeart/2005/8/layout/bProcess3"/>
    <dgm:cxn modelId="{BBEE92D5-B057-45B6-B9BA-D3338CAD4AC7}" type="presParOf" srcId="{CCF37948-6D17-482B-B705-1841C40C3BE0}" destId="{C4CCBE17-9A11-43E8-87C9-8DE129AF456E}" srcOrd="8" destOrd="0" presId="urn:microsoft.com/office/officeart/2005/8/layout/bProcess3"/>
    <dgm:cxn modelId="{B2039DF6-ED3B-4819-A66E-6D1106982347}" type="presParOf" srcId="{CCF37948-6D17-482B-B705-1841C40C3BE0}" destId="{ADA43CC4-0B33-464A-896A-3715BFCB7E0E}" srcOrd="9" destOrd="0" presId="urn:microsoft.com/office/officeart/2005/8/layout/bProcess3"/>
    <dgm:cxn modelId="{53B25A51-DB33-4B2D-BC99-B2B7A3DE5289}" type="presParOf" srcId="{ADA43CC4-0B33-464A-896A-3715BFCB7E0E}" destId="{5592B70B-862D-43C8-9716-0D7D921CD39B}" srcOrd="0" destOrd="0" presId="urn:microsoft.com/office/officeart/2005/8/layout/bProcess3"/>
    <dgm:cxn modelId="{E8DA80D2-9DBC-4C0D-9E03-2FB9645BF0A5}" type="presParOf" srcId="{CCF37948-6D17-482B-B705-1841C40C3BE0}" destId="{91558B0F-63A0-457F-B758-0966E4E2D660}" srcOrd="10" destOrd="0" presId="urn:microsoft.com/office/officeart/2005/8/layout/bProcess3"/>
    <dgm:cxn modelId="{1264D15E-7528-4776-94F2-A9F4F65BFD1D}" type="presParOf" srcId="{CCF37948-6D17-482B-B705-1841C40C3BE0}" destId="{307F0AF4-6343-41DC-A7B9-F982AF8227CA}" srcOrd="11" destOrd="0" presId="urn:microsoft.com/office/officeart/2005/8/layout/bProcess3"/>
    <dgm:cxn modelId="{E10CCC86-6E9B-4589-9E4D-B03B4438EB07}" type="presParOf" srcId="{307F0AF4-6343-41DC-A7B9-F982AF8227CA}" destId="{35FDED53-6475-481F-9238-C27826D8D200}" srcOrd="0" destOrd="0" presId="urn:microsoft.com/office/officeart/2005/8/layout/bProcess3"/>
    <dgm:cxn modelId="{188EFB58-5F95-4952-A1E9-6B068177346B}" type="presParOf" srcId="{CCF37948-6D17-482B-B705-1841C40C3BE0}" destId="{016B9CED-AF18-4AA7-8FA3-0CCF39FC69DE}" srcOrd="12" destOrd="0" presId="urn:microsoft.com/office/officeart/2005/8/layout/bProcess3"/>
    <dgm:cxn modelId="{5B7A67D0-75D1-42B7-8FA4-F9D945CF219A}" type="presParOf" srcId="{CCF37948-6D17-482B-B705-1841C40C3BE0}" destId="{19C89B58-0FC4-4F45-986E-173A3E6CED60}" srcOrd="13" destOrd="0" presId="urn:microsoft.com/office/officeart/2005/8/layout/bProcess3"/>
    <dgm:cxn modelId="{D66A350E-6074-4370-ADDB-55F816A1570D}" type="presParOf" srcId="{19C89B58-0FC4-4F45-986E-173A3E6CED60}" destId="{5B90EC51-551C-432D-ADF3-D4B90A8E356E}" srcOrd="0" destOrd="0" presId="urn:microsoft.com/office/officeart/2005/8/layout/bProcess3"/>
    <dgm:cxn modelId="{32D70AD6-98F7-47F1-99DD-C4A702C7D303}" type="presParOf" srcId="{CCF37948-6D17-482B-B705-1841C40C3BE0}" destId="{A6287F06-D095-47F6-9F49-D25F8541EB19}" srcOrd="14" destOrd="0" presId="urn:microsoft.com/office/officeart/2005/8/layout/b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B3052-E311-4A4D-87AB-F86289E3950F}">
      <dsp:nvSpPr>
        <dsp:cNvPr id="0" name=""/>
        <dsp:cNvSpPr/>
      </dsp:nvSpPr>
      <dsp:spPr>
        <a:xfrm>
          <a:off x="1578290" y="749717"/>
          <a:ext cx="331857" cy="91440"/>
        </a:xfrm>
        <a:custGeom>
          <a:avLst/>
          <a:gdLst/>
          <a:ahLst/>
          <a:cxnLst/>
          <a:rect l="0" t="0" r="0" b="0"/>
          <a:pathLst>
            <a:path>
              <a:moveTo>
                <a:pt x="0" y="45720"/>
              </a:moveTo>
              <a:lnTo>
                <a:pt x="331857" y="45720"/>
              </a:lnTo>
            </a:path>
          </a:pathLst>
        </a:custGeom>
        <a:noFill/>
        <a:ln w="6350" cap="flat" cmpd="sng" algn="ctr">
          <a:solidFill>
            <a:schemeClr val="accent1"/>
          </a:solidFill>
          <a:prstDash val="solid"/>
          <a:miter lim="800000"/>
          <a:headEnd type="none"/>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1735157" y="793625"/>
        <a:ext cx="18122" cy="3624"/>
      </dsp:txXfrm>
    </dsp:sp>
    <dsp:sp modelId="{EBB4E324-831D-4976-A743-C7869843BCEE}">
      <dsp:nvSpPr>
        <dsp:cNvPr id="0" name=""/>
        <dsp:cNvSpPr/>
      </dsp:nvSpPr>
      <dsp:spPr>
        <a:xfrm>
          <a:off x="4186" y="322666"/>
          <a:ext cx="1575903" cy="945542"/>
        </a:xfrm>
        <a:prstGeom prst="flowChartAlternateProcess">
          <a:avLst/>
        </a:prstGeom>
        <a:solidFill>
          <a:srgbClr val="0B49CB"/>
        </a:solidFill>
        <a:ln w="12700" cap="flat" cmpd="sng" algn="ctr">
          <a:solidFill>
            <a:srgbClr val="005493"/>
          </a:solidFill>
          <a:prstDash val="solid"/>
          <a:bevel/>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cs typeface="Carlito"/>
            </a:rPr>
            <a:t>API </a:t>
          </a:r>
          <a:r>
            <a:rPr lang="en-US" sz="1200" kern="1200" spc="-20" dirty="0">
              <a:latin typeface="Abadi" panose="020B0604020104020204" pitchFamily="34" charset="0"/>
              <a:cs typeface="Carlito"/>
            </a:rPr>
            <a:t>requests from </a:t>
          </a:r>
          <a:r>
            <a:rPr lang="en-US" sz="1200" kern="1200" dirty="0">
              <a:latin typeface="Abadi" panose="020B0604020104020204" pitchFamily="34" charset="0"/>
              <a:cs typeface="Carlito"/>
            </a:rPr>
            <a:t>Space X</a:t>
          </a:r>
          <a:endParaRPr lang="it-IT" sz="1200" kern="1200" dirty="0"/>
        </a:p>
      </dsp:txBody>
      <dsp:txXfrm>
        <a:off x="50343" y="368823"/>
        <a:ext cx="1483589" cy="853228"/>
      </dsp:txXfrm>
    </dsp:sp>
    <dsp:sp modelId="{AAD33DDA-336B-4F44-8FFE-6523E03AED1C}">
      <dsp:nvSpPr>
        <dsp:cNvPr id="0" name=""/>
        <dsp:cNvSpPr/>
      </dsp:nvSpPr>
      <dsp:spPr>
        <a:xfrm>
          <a:off x="3516651" y="749717"/>
          <a:ext cx="331857" cy="91440"/>
        </a:xfrm>
        <a:custGeom>
          <a:avLst/>
          <a:gdLst/>
          <a:ahLst/>
          <a:cxnLst/>
          <a:rect l="0" t="0" r="0" b="0"/>
          <a:pathLst>
            <a:path>
              <a:moveTo>
                <a:pt x="0" y="45720"/>
              </a:moveTo>
              <a:lnTo>
                <a:pt x="331857" y="45720"/>
              </a:lnTo>
            </a:path>
          </a:pathLst>
        </a:custGeom>
        <a:noFill/>
        <a:ln w="6350" cap="flat" cmpd="sng" algn="ctr">
          <a:solidFill>
            <a:schemeClr val="accent1"/>
          </a:solidFill>
          <a:prstDash val="solid"/>
          <a:miter lim="800000"/>
          <a:headEnd type="none"/>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3673519" y="793625"/>
        <a:ext cx="18122" cy="3624"/>
      </dsp:txXfrm>
    </dsp:sp>
    <dsp:sp modelId="{38235A9F-064F-4A50-9EE8-F157EF6E3357}">
      <dsp:nvSpPr>
        <dsp:cNvPr id="0" name=""/>
        <dsp:cNvSpPr/>
      </dsp:nvSpPr>
      <dsp:spPr>
        <a:xfrm>
          <a:off x="1942548" y="322666"/>
          <a:ext cx="1575903" cy="945542"/>
        </a:xfrm>
        <a:prstGeom prst="flowChartAlternateProcess">
          <a:avLst/>
        </a:prstGeom>
        <a:solidFill>
          <a:srgbClr val="0B49CB"/>
        </a:solidFill>
        <a:ln w="12700" cap="flat" cmpd="sng" algn="ctr">
          <a:solidFill>
            <a:srgbClr val="005493"/>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Abadi" panose="020B0604020104020204" pitchFamily="34" charset="0"/>
              <a:cs typeface="Carlito"/>
            </a:rPr>
            <a:t>JSON </a:t>
          </a:r>
          <a:r>
            <a:rPr lang="en-US" sz="1200" kern="1200" spc="-5" dirty="0">
              <a:solidFill>
                <a:srgbClr val="FFFFFF"/>
              </a:solidFill>
              <a:latin typeface="Abadi" panose="020B0604020104020204" pitchFamily="34" charset="0"/>
              <a:cs typeface="Carlito"/>
            </a:rPr>
            <a:t>file </a:t>
          </a:r>
          <a:r>
            <a:rPr lang="en-US" sz="1200" kern="1200" dirty="0">
              <a:solidFill>
                <a:srgbClr val="FFFFFF"/>
              </a:solidFill>
              <a:latin typeface="Abadi" panose="020B0604020104020204" pitchFamily="34" charset="0"/>
              <a:cs typeface="Carlito"/>
            </a:rPr>
            <a:t>+ </a:t>
          </a:r>
          <a:r>
            <a:rPr lang="en-US" sz="1200" kern="1200" spc="-10" dirty="0">
              <a:solidFill>
                <a:srgbClr val="FFFFFF"/>
              </a:solidFill>
              <a:latin typeface="Abadi" panose="020B0604020104020204" pitchFamily="34" charset="0"/>
              <a:cs typeface="Carlito"/>
            </a:rPr>
            <a:t>Lists (Launch</a:t>
          </a:r>
          <a:r>
            <a:rPr lang="en-US" sz="1200" kern="1200" spc="-125" dirty="0">
              <a:solidFill>
                <a:srgbClr val="FFFFFF"/>
              </a:solidFill>
              <a:latin typeface="Abadi" panose="020B0604020104020204" pitchFamily="34" charset="0"/>
              <a:cs typeface="Carlito"/>
            </a:rPr>
            <a:t> </a:t>
          </a:r>
          <a:r>
            <a:rPr lang="en-US" sz="1200" kern="1200" spc="-10" dirty="0">
              <a:solidFill>
                <a:srgbClr val="FFFFFF"/>
              </a:solidFill>
              <a:latin typeface="Abadi" panose="020B0604020104020204" pitchFamily="34" charset="0"/>
              <a:cs typeface="Carlito"/>
            </a:rPr>
            <a:t>Site,  </a:t>
          </a:r>
          <a:r>
            <a:rPr lang="en-US" sz="1200" kern="1200" spc="-5" dirty="0">
              <a:solidFill>
                <a:srgbClr val="FFFFFF"/>
              </a:solidFill>
              <a:latin typeface="Abadi" panose="020B0604020104020204" pitchFamily="34" charset="0"/>
              <a:cs typeface="Carlito"/>
            </a:rPr>
            <a:t>Booster </a:t>
          </a:r>
          <a:r>
            <a:rPr lang="en-US" sz="1200" kern="1200" spc="-25" dirty="0">
              <a:solidFill>
                <a:srgbClr val="FFFFFF"/>
              </a:solidFill>
              <a:latin typeface="Abadi" panose="020B0604020104020204" pitchFamily="34" charset="0"/>
              <a:cs typeface="Carlito"/>
            </a:rPr>
            <a:t>Version,  </a:t>
          </a:r>
          <a:r>
            <a:rPr lang="en-US" sz="1200" kern="1200" spc="-20" dirty="0">
              <a:solidFill>
                <a:srgbClr val="FFFFFF"/>
              </a:solidFill>
              <a:latin typeface="Abadi" panose="020B0604020104020204" pitchFamily="34" charset="0"/>
              <a:cs typeface="Carlito"/>
            </a:rPr>
            <a:t>Payload</a:t>
          </a:r>
          <a:r>
            <a:rPr lang="en-US" sz="1200" kern="1200" spc="-75" dirty="0">
              <a:solidFill>
                <a:srgbClr val="FFFFFF"/>
              </a:solidFill>
              <a:latin typeface="Abadi" panose="020B0604020104020204" pitchFamily="34" charset="0"/>
              <a:cs typeface="Carlito"/>
            </a:rPr>
            <a:t> </a:t>
          </a:r>
          <a:r>
            <a:rPr lang="en-US" sz="1200" kern="1200" spc="-15" dirty="0">
              <a:solidFill>
                <a:srgbClr val="FFFFFF"/>
              </a:solidFill>
              <a:latin typeface="Abadi" panose="020B0604020104020204" pitchFamily="34" charset="0"/>
              <a:cs typeface="Carlito"/>
            </a:rPr>
            <a:t>Data)</a:t>
          </a:r>
          <a:endParaRPr lang="it-IT" sz="1200" kern="1200" dirty="0">
            <a:latin typeface="Abadi" panose="020B0604020104020204" pitchFamily="34" charset="0"/>
          </a:endParaRPr>
        </a:p>
      </dsp:txBody>
      <dsp:txXfrm>
        <a:off x="1988705" y="368823"/>
        <a:ext cx="1483589" cy="853228"/>
      </dsp:txXfrm>
    </dsp:sp>
    <dsp:sp modelId="{85F500ED-8542-44AB-9584-DB66DF81B316}">
      <dsp:nvSpPr>
        <dsp:cNvPr id="0" name=""/>
        <dsp:cNvSpPr/>
      </dsp:nvSpPr>
      <dsp:spPr>
        <a:xfrm>
          <a:off x="792138" y="1266408"/>
          <a:ext cx="3876723" cy="331857"/>
        </a:xfrm>
        <a:custGeom>
          <a:avLst/>
          <a:gdLst/>
          <a:ahLst/>
          <a:cxnLst/>
          <a:rect l="0" t="0" r="0" b="0"/>
          <a:pathLst>
            <a:path>
              <a:moveTo>
                <a:pt x="3876723" y="0"/>
              </a:moveTo>
              <a:lnTo>
                <a:pt x="3876723" y="183028"/>
              </a:lnTo>
              <a:lnTo>
                <a:pt x="0" y="183028"/>
              </a:lnTo>
              <a:lnTo>
                <a:pt x="0" y="331857"/>
              </a:lnTo>
            </a:path>
          </a:pathLst>
        </a:custGeom>
        <a:noFill/>
        <a:ln w="6350" cap="flat" cmpd="sng" algn="ctr">
          <a:solidFill>
            <a:schemeClr val="accent1"/>
          </a:solidFill>
          <a:prstDash val="solid"/>
          <a:miter lim="800000"/>
          <a:headEnd type="none"/>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2633159" y="1430525"/>
        <a:ext cx="194681" cy="3624"/>
      </dsp:txXfrm>
    </dsp:sp>
    <dsp:sp modelId="{9B3F41BF-E870-4588-B143-6ACAF0FEB6FF}">
      <dsp:nvSpPr>
        <dsp:cNvPr id="0" name=""/>
        <dsp:cNvSpPr/>
      </dsp:nvSpPr>
      <dsp:spPr>
        <a:xfrm>
          <a:off x="3880909" y="322666"/>
          <a:ext cx="1575903" cy="945542"/>
        </a:xfrm>
        <a:prstGeom prst="flowChartAlternateProcess">
          <a:avLst/>
        </a:prstGeom>
        <a:solidFill>
          <a:srgbClr val="0B49CB"/>
        </a:solidFill>
        <a:ln w="12700" cap="flat" cmpd="sng" algn="ctr">
          <a:solidFill>
            <a:srgbClr val="005493"/>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spc="-10" dirty="0" err="1">
              <a:solidFill>
                <a:srgbClr val="FFFFFF"/>
              </a:solidFill>
              <a:latin typeface="Abadi" panose="020B0604020104020204" pitchFamily="34" charset="0"/>
              <a:cs typeface="Carlito"/>
            </a:rPr>
            <a:t>Json_normalize</a:t>
          </a:r>
          <a:r>
            <a:rPr lang="en-US" sz="1200" kern="1200" spc="-170" dirty="0">
              <a:solidFill>
                <a:srgbClr val="FFFFFF"/>
              </a:solidFill>
              <a:latin typeface="Abadi" panose="020B0604020104020204" pitchFamily="34" charset="0"/>
              <a:cs typeface="Carlito"/>
            </a:rPr>
            <a:t> </a:t>
          </a:r>
          <a:r>
            <a:rPr lang="en-US" sz="1200" kern="1200" spc="-25" dirty="0">
              <a:solidFill>
                <a:srgbClr val="FFFFFF"/>
              </a:solidFill>
              <a:latin typeface="Abadi" panose="020B0604020104020204" pitchFamily="34" charset="0"/>
              <a:cs typeface="Carlito"/>
            </a:rPr>
            <a:t>to Pandas </a:t>
          </a:r>
          <a:r>
            <a:rPr lang="en-US" sz="1200" kern="1200" spc="-20" dirty="0" err="1">
              <a:solidFill>
                <a:srgbClr val="FFFFFF"/>
              </a:solidFill>
              <a:latin typeface="Abadi" panose="020B0604020104020204" pitchFamily="34" charset="0"/>
              <a:cs typeface="Carlito"/>
            </a:rPr>
            <a:t>DataFrame</a:t>
          </a:r>
          <a:r>
            <a:rPr lang="en-US" sz="1200" kern="1200" spc="-20" dirty="0">
              <a:solidFill>
                <a:srgbClr val="FFFFFF"/>
              </a:solidFill>
              <a:latin typeface="Abadi" panose="020B0604020104020204" pitchFamily="34" charset="0"/>
              <a:cs typeface="Carlito"/>
            </a:rPr>
            <a:t> data from</a:t>
          </a:r>
          <a:r>
            <a:rPr lang="en-US" sz="1200" kern="1200" spc="-45" dirty="0">
              <a:solidFill>
                <a:srgbClr val="FFFFFF"/>
              </a:solidFill>
              <a:latin typeface="Abadi" panose="020B0604020104020204" pitchFamily="34" charset="0"/>
              <a:cs typeface="Carlito"/>
            </a:rPr>
            <a:t> </a:t>
          </a:r>
          <a:r>
            <a:rPr lang="en-US" sz="1200" kern="1200" dirty="0">
              <a:solidFill>
                <a:srgbClr val="FFFFFF"/>
              </a:solidFill>
              <a:latin typeface="Abadi" panose="020B0604020104020204" pitchFamily="34" charset="0"/>
              <a:cs typeface="Carlito"/>
            </a:rPr>
            <a:t>JSON</a:t>
          </a:r>
          <a:endParaRPr lang="it-IT" sz="1200" kern="1200" dirty="0">
            <a:latin typeface="Abadi" panose="020B0604020104020204" pitchFamily="34" charset="0"/>
          </a:endParaRPr>
        </a:p>
      </dsp:txBody>
      <dsp:txXfrm>
        <a:off x="3927066" y="368823"/>
        <a:ext cx="1483589" cy="853228"/>
      </dsp:txXfrm>
    </dsp:sp>
    <dsp:sp modelId="{4E7517BF-1596-47D7-AE78-524F3E111FCE}">
      <dsp:nvSpPr>
        <dsp:cNvPr id="0" name=""/>
        <dsp:cNvSpPr/>
      </dsp:nvSpPr>
      <dsp:spPr>
        <a:xfrm>
          <a:off x="1578290" y="2057717"/>
          <a:ext cx="331857" cy="91440"/>
        </a:xfrm>
        <a:custGeom>
          <a:avLst/>
          <a:gdLst/>
          <a:ahLst/>
          <a:cxnLst/>
          <a:rect l="0" t="0" r="0" b="0"/>
          <a:pathLst>
            <a:path>
              <a:moveTo>
                <a:pt x="0" y="45720"/>
              </a:moveTo>
              <a:lnTo>
                <a:pt x="331857" y="45720"/>
              </a:lnTo>
            </a:path>
          </a:pathLst>
        </a:custGeom>
        <a:noFill/>
        <a:ln w="6350" cap="flat" cmpd="sng" algn="ctr">
          <a:solidFill>
            <a:schemeClr val="accent1"/>
          </a:solidFill>
          <a:prstDash val="solid"/>
          <a:miter lim="800000"/>
          <a:headEnd type="none"/>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1735157" y="2101625"/>
        <a:ext cx="18122" cy="3624"/>
      </dsp:txXfrm>
    </dsp:sp>
    <dsp:sp modelId="{BE77E6D4-AFC1-4746-B91B-1B2A967B1BE6}">
      <dsp:nvSpPr>
        <dsp:cNvPr id="0" name=""/>
        <dsp:cNvSpPr/>
      </dsp:nvSpPr>
      <dsp:spPr>
        <a:xfrm>
          <a:off x="4186" y="1630666"/>
          <a:ext cx="1575903" cy="945542"/>
        </a:xfrm>
        <a:prstGeom prst="flowChartAlternateProcess">
          <a:avLst/>
        </a:prstGeom>
        <a:solidFill>
          <a:srgbClr val="0B49CB"/>
        </a:solidFill>
        <a:ln w="12700" cap="flat" cmpd="sng" algn="ctr">
          <a:solidFill>
            <a:srgbClr val="005493"/>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FFFFFF"/>
              </a:solidFill>
              <a:latin typeface="Abadi" panose="020B0604020104020204" pitchFamily="34" charset="0"/>
              <a:cs typeface="Carlito"/>
            </a:rPr>
            <a:t>Dictionary</a:t>
          </a:r>
          <a:r>
            <a:rPr lang="it-IT" sz="1200" kern="1200" spc="-95" dirty="0">
              <a:solidFill>
                <a:srgbClr val="FFFFFF"/>
              </a:solidFill>
              <a:latin typeface="Abadi" panose="020B0604020104020204" pitchFamily="34" charset="0"/>
              <a:cs typeface="Carlito"/>
            </a:rPr>
            <a:t> </a:t>
          </a:r>
          <a:r>
            <a:rPr lang="it-IT" sz="1200" kern="1200" spc="-25" dirty="0" err="1">
              <a:solidFill>
                <a:srgbClr val="FFFFFF"/>
              </a:solidFill>
              <a:latin typeface="Abadi" panose="020B0604020104020204" pitchFamily="34" charset="0"/>
              <a:cs typeface="Carlito"/>
            </a:rPr>
            <a:t>relevant</a:t>
          </a:r>
          <a:r>
            <a:rPr lang="it-IT" sz="1200" kern="1200" spc="-25" dirty="0">
              <a:solidFill>
                <a:srgbClr val="FFFFFF"/>
              </a:solidFill>
              <a:latin typeface="Abadi" panose="020B0604020104020204" pitchFamily="34" charset="0"/>
              <a:cs typeface="Carlito"/>
            </a:rPr>
            <a:t> </a:t>
          </a:r>
          <a:r>
            <a:rPr lang="it-IT" sz="1200" kern="1200" spc="-20" dirty="0">
              <a:solidFill>
                <a:srgbClr val="FFFFFF"/>
              </a:solidFill>
              <a:latin typeface="Abadi" panose="020B0604020104020204" pitchFamily="34" charset="0"/>
              <a:cs typeface="Carlito"/>
            </a:rPr>
            <a:t>data</a:t>
          </a:r>
          <a:endParaRPr lang="it-IT" sz="1200" kern="1200" dirty="0">
            <a:latin typeface="Abadi" panose="020B0604020104020204" pitchFamily="34" charset="0"/>
          </a:endParaRPr>
        </a:p>
      </dsp:txBody>
      <dsp:txXfrm>
        <a:off x="50343" y="1676823"/>
        <a:ext cx="1483589" cy="853228"/>
      </dsp:txXfrm>
    </dsp:sp>
    <dsp:sp modelId="{ADA43CC4-0B33-464A-896A-3715BFCB7E0E}">
      <dsp:nvSpPr>
        <dsp:cNvPr id="0" name=""/>
        <dsp:cNvSpPr/>
      </dsp:nvSpPr>
      <dsp:spPr>
        <a:xfrm>
          <a:off x="3516651" y="2057717"/>
          <a:ext cx="331857" cy="91440"/>
        </a:xfrm>
        <a:custGeom>
          <a:avLst/>
          <a:gdLst/>
          <a:ahLst/>
          <a:cxnLst/>
          <a:rect l="0" t="0" r="0" b="0"/>
          <a:pathLst>
            <a:path>
              <a:moveTo>
                <a:pt x="0" y="45720"/>
              </a:moveTo>
              <a:lnTo>
                <a:pt x="331857" y="45720"/>
              </a:lnTo>
            </a:path>
          </a:pathLst>
        </a:custGeom>
        <a:noFill/>
        <a:ln w="6350" cap="flat" cmpd="sng" algn="ctr">
          <a:solidFill>
            <a:schemeClr val="accent1"/>
          </a:solidFill>
          <a:prstDash val="solid"/>
          <a:miter lim="800000"/>
          <a:headEnd type="none"/>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3673519" y="2101625"/>
        <a:ext cx="18122" cy="3624"/>
      </dsp:txXfrm>
    </dsp:sp>
    <dsp:sp modelId="{C4CCBE17-9A11-43E8-87C9-8DE129AF456E}">
      <dsp:nvSpPr>
        <dsp:cNvPr id="0" name=""/>
        <dsp:cNvSpPr/>
      </dsp:nvSpPr>
      <dsp:spPr>
        <a:xfrm>
          <a:off x="1942548" y="1630666"/>
          <a:ext cx="1575903" cy="945542"/>
        </a:xfrm>
        <a:prstGeom prst="flowChartAlternateProcess">
          <a:avLst/>
        </a:prstGeom>
        <a:solidFill>
          <a:srgbClr val="0B49CB"/>
        </a:solidFill>
        <a:ln w="12700" cap="flat" cmpd="sng" algn="ctr">
          <a:solidFill>
            <a:srgbClr val="005493"/>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spc="-5" dirty="0">
              <a:solidFill>
                <a:srgbClr val="FFFFFF"/>
              </a:solidFill>
              <a:latin typeface="Abadi" panose="020B0604020104020204" pitchFamily="34" charset="0"/>
              <a:cs typeface="Carlito"/>
            </a:rPr>
            <a:t>Cast </a:t>
          </a:r>
          <a:r>
            <a:rPr lang="en-US" sz="1200" kern="1200" dirty="0">
              <a:solidFill>
                <a:srgbClr val="FFFFFF"/>
              </a:solidFill>
              <a:latin typeface="Abadi" panose="020B0604020104020204" pitchFamily="34" charset="0"/>
              <a:cs typeface="Carlito"/>
            </a:rPr>
            <a:t>dictionary</a:t>
          </a:r>
          <a:r>
            <a:rPr lang="en-US" sz="1200" kern="1200" spc="-250" dirty="0">
              <a:solidFill>
                <a:srgbClr val="FFFFFF"/>
              </a:solidFill>
              <a:latin typeface="Abadi" panose="020B0604020104020204" pitchFamily="34" charset="0"/>
              <a:cs typeface="Carlito"/>
            </a:rPr>
            <a:t> </a:t>
          </a:r>
          <a:r>
            <a:rPr lang="en-US" sz="1200" kern="1200" spc="-15" dirty="0">
              <a:solidFill>
                <a:srgbClr val="FFFFFF"/>
              </a:solidFill>
              <a:latin typeface="Abadi" panose="020B0604020104020204" pitchFamily="34" charset="0"/>
              <a:cs typeface="Carlito"/>
            </a:rPr>
            <a:t>to </a:t>
          </a:r>
          <a:r>
            <a:rPr lang="en-US" sz="1200" kern="1200" dirty="0">
              <a:solidFill>
                <a:srgbClr val="FFFFFF"/>
              </a:solidFill>
              <a:latin typeface="Abadi" panose="020B0604020104020204" pitchFamily="34" charset="0"/>
              <a:cs typeface="Carlito"/>
            </a:rPr>
            <a:t>a Pandas </a:t>
          </a:r>
          <a:r>
            <a:rPr lang="en-US" sz="1200" kern="1200" spc="-20" dirty="0" err="1">
              <a:solidFill>
                <a:srgbClr val="FFFFFF"/>
              </a:solidFill>
              <a:latin typeface="Abadi" panose="020B0604020104020204" pitchFamily="34" charset="0"/>
              <a:cs typeface="Carlito"/>
            </a:rPr>
            <a:t>DataFrame</a:t>
          </a:r>
          <a:endParaRPr lang="it-IT" sz="1200" kern="1200" dirty="0">
            <a:latin typeface="Abadi" panose="020B0604020104020204" pitchFamily="34" charset="0"/>
          </a:endParaRPr>
        </a:p>
      </dsp:txBody>
      <dsp:txXfrm>
        <a:off x="1988705" y="1676823"/>
        <a:ext cx="1483589" cy="853228"/>
      </dsp:txXfrm>
    </dsp:sp>
    <dsp:sp modelId="{334764D6-5F0D-4E4A-B0E4-5D43C1BFFD90}">
      <dsp:nvSpPr>
        <dsp:cNvPr id="0" name=""/>
        <dsp:cNvSpPr/>
      </dsp:nvSpPr>
      <dsp:spPr>
        <a:xfrm>
          <a:off x="792138" y="2574408"/>
          <a:ext cx="3876723" cy="331857"/>
        </a:xfrm>
        <a:custGeom>
          <a:avLst/>
          <a:gdLst/>
          <a:ahLst/>
          <a:cxnLst/>
          <a:rect l="0" t="0" r="0" b="0"/>
          <a:pathLst>
            <a:path>
              <a:moveTo>
                <a:pt x="3876723" y="0"/>
              </a:moveTo>
              <a:lnTo>
                <a:pt x="3876723" y="183028"/>
              </a:lnTo>
              <a:lnTo>
                <a:pt x="0" y="183028"/>
              </a:lnTo>
              <a:lnTo>
                <a:pt x="0" y="331857"/>
              </a:lnTo>
            </a:path>
          </a:pathLst>
        </a:custGeom>
        <a:noFill/>
        <a:ln w="6350" cap="flat" cmpd="sng" algn="ctr">
          <a:solidFill>
            <a:schemeClr val="accent1"/>
          </a:solidFill>
          <a:prstDash val="solid"/>
          <a:miter lim="800000"/>
          <a:headEnd type="none"/>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2633159" y="2738525"/>
        <a:ext cx="194681" cy="3624"/>
      </dsp:txXfrm>
    </dsp:sp>
    <dsp:sp modelId="{91558B0F-63A0-457F-B758-0966E4E2D660}">
      <dsp:nvSpPr>
        <dsp:cNvPr id="0" name=""/>
        <dsp:cNvSpPr/>
      </dsp:nvSpPr>
      <dsp:spPr>
        <a:xfrm>
          <a:off x="3880909" y="1630666"/>
          <a:ext cx="1575903" cy="945542"/>
        </a:xfrm>
        <a:prstGeom prst="flowChartAlternateProcess">
          <a:avLst/>
        </a:prstGeom>
        <a:solidFill>
          <a:srgbClr val="0B49CB"/>
        </a:solidFill>
        <a:ln w="12700" cap="flat" cmpd="sng" algn="ctr">
          <a:solidFill>
            <a:srgbClr val="005493"/>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spc="-5" dirty="0">
              <a:solidFill>
                <a:srgbClr val="FFFFFF"/>
              </a:solidFill>
              <a:latin typeface="Abadi" panose="020B0604020104020204" pitchFamily="34" charset="0"/>
              <a:cs typeface="Carlito"/>
            </a:rPr>
            <a:t>Filter </a:t>
          </a:r>
          <a:r>
            <a:rPr lang="en-US" sz="1200" kern="1200" spc="-10" dirty="0">
              <a:solidFill>
                <a:srgbClr val="FFFFFF"/>
              </a:solidFill>
              <a:latin typeface="Abadi" panose="020B0604020104020204" pitchFamily="34" charset="0"/>
              <a:cs typeface="Carlito"/>
            </a:rPr>
            <a:t>data to</a:t>
          </a:r>
          <a:r>
            <a:rPr lang="en-US" sz="1200" kern="1200" spc="-204" dirty="0">
              <a:solidFill>
                <a:srgbClr val="FFFFFF"/>
              </a:solidFill>
              <a:latin typeface="Abadi" panose="020B0604020104020204" pitchFamily="34" charset="0"/>
              <a:cs typeface="Carlito"/>
            </a:rPr>
            <a:t> </a:t>
          </a:r>
          <a:r>
            <a:rPr lang="en-US" sz="1200" kern="1200" spc="-5" dirty="0">
              <a:solidFill>
                <a:srgbClr val="FFFFFF"/>
              </a:solidFill>
              <a:latin typeface="Abadi" panose="020B0604020104020204" pitchFamily="34" charset="0"/>
              <a:cs typeface="Carlito"/>
            </a:rPr>
            <a:t>only </a:t>
          </a:r>
          <a:r>
            <a:rPr lang="en-US" sz="1200" kern="1200" dirty="0">
              <a:solidFill>
                <a:srgbClr val="FFFFFF"/>
              </a:solidFill>
              <a:latin typeface="Abadi" panose="020B0604020104020204" pitchFamily="34" charset="0"/>
              <a:cs typeface="Carlito"/>
            </a:rPr>
            <a:t>include </a:t>
          </a:r>
          <a:r>
            <a:rPr lang="en-US" sz="1200" kern="1200" spc="-20" dirty="0">
              <a:solidFill>
                <a:srgbClr val="FFFFFF"/>
              </a:solidFill>
              <a:latin typeface="Abadi" panose="020B0604020104020204" pitchFamily="34" charset="0"/>
              <a:cs typeface="Carlito"/>
            </a:rPr>
            <a:t>Falcon </a:t>
          </a:r>
          <a:r>
            <a:rPr lang="en-US" sz="1200" kern="1200" dirty="0">
              <a:solidFill>
                <a:srgbClr val="FFFFFF"/>
              </a:solidFill>
              <a:latin typeface="Abadi" panose="020B0604020104020204" pitchFamily="34" charset="0"/>
              <a:cs typeface="Carlito"/>
            </a:rPr>
            <a:t>9  launches</a:t>
          </a:r>
          <a:endParaRPr lang="it-IT" sz="1200" kern="1200" dirty="0">
            <a:latin typeface="Abadi" panose="020B0604020104020204" pitchFamily="34" charset="0"/>
          </a:endParaRPr>
        </a:p>
      </dsp:txBody>
      <dsp:txXfrm>
        <a:off x="3927066" y="1676823"/>
        <a:ext cx="1483589" cy="853228"/>
      </dsp:txXfrm>
    </dsp:sp>
    <dsp:sp modelId="{4C42A36D-0425-464E-9438-9D0BFC12413B}">
      <dsp:nvSpPr>
        <dsp:cNvPr id="0" name=""/>
        <dsp:cNvSpPr/>
      </dsp:nvSpPr>
      <dsp:spPr>
        <a:xfrm>
          <a:off x="4186" y="2938666"/>
          <a:ext cx="1575903" cy="945542"/>
        </a:xfrm>
        <a:prstGeom prst="flowChartAlternateProcess">
          <a:avLst/>
        </a:prstGeom>
        <a:solidFill>
          <a:srgbClr val="0B49CB"/>
        </a:solidFill>
        <a:ln w="12700" cap="flat" cmpd="sng" algn="ctr">
          <a:solidFill>
            <a:srgbClr val="005493"/>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spc="-20" dirty="0" err="1">
              <a:solidFill>
                <a:srgbClr val="FFFFFF"/>
              </a:solidFill>
              <a:latin typeface="Abadi" panose="020B0604020104020204" pitchFamily="34" charset="0"/>
              <a:cs typeface="Carlito"/>
            </a:rPr>
            <a:t>Imputate</a:t>
          </a:r>
          <a:r>
            <a:rPr lang="en-US" sz="1200" kern="1200" spc="-20" dirty="0">
              <a:solidFill>
                <a:srgbClr val="FFFFFF"/>
              </a:solidFill>
              <a:latin typeface="Abadi" panose="020B0604020104020204" pitchFamily="34" charset="0"/>
              <a:cs typeface="Carlito"/>
            </a:rPr>
            <a:t> </a:t>
          </a:r>
          <a:r>
            <a:rPr lang="en-US" sz="1200" kern="1200" spc="-5" dirty="0">
              <a:solidFill>
                <a:srgbClr val="FFFFFF"/>
              </a:solidFill>
              <a:latin typeface="Abadi" panose="020B0604020104020204" pitchFamily="34" charset="0"/>
              <a:cs typeface="Carlito"/>
            </a:rPr>
            <a:t>missing  </a:t>
          </a:r>
          <a:r>
            <a:rPr lang="en-US" sz="1200" kern="1200" spc="-20" dirty="0" err="1">
              <a:solidFill>
                <a:srgbClr val="FFFFFF"/>
              </a:solidFill>
              <a:latin typeface="Abadi" panose="020B0604020104020204" pitchFamily="34" charset="0"/>
              <a:cs typeface="Carlito"/>
            </a:rPr>
            <a:t>PayloadMass</a:t>
          </a:r>
          <a:r>
            <a:rPr lang="en-US" sz="1200" kern="1200" spc="-160" dirty="0">
              <a:solidFill>
                <a:srgbClr val="FFFFFF"/>
              </a:solidFill>
              <a:latin typeface="Abadi" panose="020B0604020104020204" pitchFamily="34" charset="0"/>
              <a:cs typeface="Carlito"/>
            </a:rPr>
            <a:t> </a:t>
          </a:r>
          <a:r>
            <a:rPr lang="en-US" sz="1200" kern="1200" spc="-5" dirty="0">
              <a:solidFill>
                <a:srgbClr val="FFFFFF"/>
              </a:solidFill>
              <a:latin typeface="Abadi" panose="020B0604020104020204" pitchFamily="34" charset="0"/>
              <a:cs typeface="Carlito"/>
            </a:rPr>
            <a:t>values  with</a:t>
          </a:r>
          <a:r>
            <a:rPr lang="en-US" sz="1200" kern="1200" spc="-35" dirty="0">
              <a:solidFill>
                <a:srgbClr val="FFFFFF"/>
              </a:solidFill>
              <a:latin typeface="Abadi" panose="020B0604020104020204" pitchFamily="34" charset="0"/>
              <a:cs typeface="Carlito"/>
            </a:rPr>
            <a:t> </a:t>
          </a:r>
          <a:r>
            <a:rPr lang="en-US" sz="1200" kern="1200" dirty="0">
              <a:solidFill>
                <a:srgbClr val="FFFFFF"/>
              </a:solidFill>
              <a:latin typeface="Abadi" panose="020B0604020104020204" pitchFamily="34" charset="0"/>
              <a:cs typeface="Carlito"/>
            </a:rPr>
            <a:t>mean</a:t>
          </a:r>
          <a:endParaRPr lang="it-IT" sz="1200" kern="1200" dirty="0">
            <a:latin typeface="Abadi" panose="020B0604020104020204" pitchFamily="34" charset="0"/>
          </a:endParaRPr>
        </a:p>
      </dsp:txBody>
      <dsp:txXfrm>
        <a:off x="50343" y="2984823"/>
        <a:ext cx="1483589" cy="853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B3052-E311-4A4D-87AB-F86289E3950F}">
      <dsp:nvSpPr>
        <dsp:cNvPr id="0" name=""/>
        <dsp:cNvSpPr/>
      </dsp:nvSpPr>
      <dsp:spPr>
        <a:xfrm>
          <a:off x="2514659" y="512905"/>
          <a:ext cx="397480" cy="91440"/>
        </a:xfrm>
        <a:custGeom>
          <a:avLst/>
          <a:gdLst/>
          <a:ahLst/>
          <a:cxnLst/>
          <a:rect l="0" t="0" r="0" b="0"/>
          <a:pathLst>
            <a:path>
              <a:moveTo>
                <a:pt x="0" y="45720"/>
              </a:moveTo>
              <a:lnTo>
                <a:pt x="397480" y="45720"/>
              </a:lnTo>
            </a:path>
          </a:pathLst>
        </a:custGeom>
        <a:noFill/>
        <a:ln w="6350" cap="flat" cmpd="sng" algn="ctr">
          <a:solidFill>
            <a:schemeClr val="accent1"/>
          </a:solidFill>
          <a:prstDash val="solid"/>
          <a:miter lim="800000"/>
          <a:headEnd type="none"/>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2702697" y="556484"/>
        <a:ext cx="21404" cy="4280"/>
      </dsp:txXfrm>
    </dsp:sp>
    <dsp:sp modelId="{EBB4E324-831D-4976-A743-C7869843BCEE}">
      <dsp:nvSpPr>
        <dsp:cNvPr id="0" name=""/>
        <dsp:cNvSpPr/>
      </dsp:nvSpPr>
      <dsp:spPr>
        <a:xfrm>
          <a:off x="655240" y="259"/>
          <a:ext cx="1861219" cy="1116731"/>
        </a:xfrm>
        <a:prstGeom prst="flowChartAlternateProcess">
          <a:avLst/>
        </a:prstGeom>
        <a:solidFill>
          <a:srgbClr val="0B49CB"/>
        </a:solidFill>
        <a:ln w="12700" cap="flat" cmpd="sng" algn="ctr">
          <a:solidFill>
            <a:srgbClr val="005493"/>
          </a:solidFill>
          <a:prstDash val="solid"/>
          <a:bevel/>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it-IT" sz="1500" kern="1200" spc="-25" dirty="0" err="1">
              <a:solidFill>
                <a:srgbClr val="FFFFFF"/>
              </a:solidFill>
              <a:latin typeface="Abadi" panose="020B0604020104020204" pitchFamily="34" charset="0"/>
              <a:cs typeface="Carlito"/>
            </a:rPr>
            <a:t>Request</a:t>
          </a:r>
          <a:r>
            <a:rPr lang="it-IT" sz="1500" kern="1200" spc="-114" dirty="0">
              <a:solidFill>
                <a:srgbClr val="FFFFFF"/>
              </a:solidFill>
              <a:latin typeface="Abadi" panose="020B0604020104020204" pitchFamily="34" charset="0"/>
              <a:cs typeface="Carlito"/>
            </a:rPr>
            <a:t> </a:t>
          </a:r>
          <a:r>
            <a:rPr lang="it-IT" sz="1500" kern="1200" spc="-5" dirty="0">
              <a:solidFill>
                <a:srgbClr val="FFFFFF"/>
              </a:solidFill>
              <a:latin typeface="Abadi" panose="020B0604020104020204" pitchFamily="34" charset="0"/>
              <a:cs typeface="Carlito"/>
            </a:rPr>
            <a:t>Wikipedia </a:t>
          </a:r>
          <a:r>
            <a:rPr lang="it-IT" sz="1500" kern="1200" spc="-25" dirty="0">
              <a:solidFill>
                <a:srgbClr val="FFFFFF"/>
              </a:solidFill>
              <a:latin typeface="Abadi" panose="020B0604020104020204" pitchFamily="34" charset="0"/>
              <a:cs typeface="Carlito"/>
            </a:rPr>
            <a:t>html</a:t>
          </a:r>
          <a:endParaRPr lang="it-IT" sz="1500" kern="1200" dirty="0">
            <a:latin typeface="Abadi" panose="020B0604020104020204" pitchFamily="34" charset="0"/>
          </a:endParaRPr>
        </a:p>
      </dsp:txBody>
      <dsp:txXfrm>
        <a:off x="709753" y="54772"/>
        <a:ext cx="1752193" cy="1007705"/>
      </dsp:txXfrm>
    </dsp:sp>
    <dsp:sp modelId="{AAD33DDA-336B-4F44-8FFE-6523E03AED1C}">
      <dsp:nvSpPr>
        <dsp:cNvPr id="0" name=""/>
        <dsp:cNvSpPr/>
      </dsp:nvSpPr>
      <dsp:spPr>
        <a:xfrm>
          <a:off x="1585849" y="1115191"/>
          <a:ext cx="2289300" cy="397480"/>
        </a:xfrm>
        <a:custGeom>
          <a:avLst/>
          <a:gdLst/>
          <a:ahLst/>
          <a:cxnLst/>
          <a:rect l="0" t="0" r="0" b="0"/>
          <a:pathLst>
            <a:path>
              <a:moveTo>
                <a:pt x="2289300" y="0"/>
              </a:moveTo>
              <a:lnTo>
                <a:pt x="2289300" y="215840"/>
              </a:lnTo>
              <a:lnTo>
                <a:pt x="0" y="215840"/>
              </a:lnTo>
              <a:lnTo>
                <a:pt x="0" y="397480"/>
              </a:lnTo>
            </a:path>
          </a:pathLst>
        </a:custGeom>
        <a:noFill/>
        <a:ln w="6350" cap="flat" cmpd="sng" algn="ctr">
          <a:solidFill>
            <a:schemeClr val="accent1"/>
          </a:solidFill>
          <a:prstDash val="solid"/>
          <a:miter lim="800000"/>
          <a:headEnd type="none"/>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2672275" y="1311790"/>
        <a:ext cx="116449" cy="4280"/>
      </dsp:txXfrm>
    </dsp:sp>
    <dsp:sp modelId="{38235A9F-064F-4A50-9EE8-F157EF6E3357}">
      <dsp:nvSpPr>
        <dsp:cNvPr id="0" name=""/>
        <dsp:cNvSpPr/>
      </dsp:nvSpPr>
      <dsp:spPr>
        <a:xfrm>
          <a:off x="2944540" y="259"/>
          <a:ext cx="1861219" cy="1116731"/>
        </a:xfrm>
        <a:prstGeom prst="flowChartAlternateProcess">
          <a:avLst/>
        </a:prstGeom>
        <a:solidFill>
          <a:srgbClr val="0B49CB"/>
        </a:solidFill>
        <a:ln w="12700" cap="flat" cmpd="sng" algn="ctr">
          <a:solidFill>
            <a:srgbClr val="005493"/>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it-IT" sz="1500" kern="1200" spc="-15" dirty="0" err="1">
              <a:solidFill>
                <a:srgbClr val="FFFFFF"/>
              </a:solidFill>
              <a:latin typeface="Abadi" panose="020B0604020104020204" pitchFamily="34" charset="0"/>
              <a:cs typeface="Carlito"/>
            </a:rPr>
            <a:t>BeautifulSoup</a:t>
          </a:r>
          <a:r>
            <a:rPr lang="it-IT" sz="1500" kern="1200" spc="-15" dirty="0">
              <a:solidFill>
                <a:srgbClr val="FFFFFF"/>
              </a:solidFill>
              <a:latin typeface="Abadi" panose="020B0604020104020204" pitchFamily="34" charset="0"/>
              <a:cs typeface="Carlito"/>
            </a:rPr>
            <a:t> </a:t>
          </a:r>
          <a:r>
            <a:rPr lang="it-IT" sz="1500" kern="1200" spc="-20" dirty="0">
              <a:solidFill>
                <a:srgbClr val="FFFFFF"/>
              </a:solidFill>
              <a:latin typeface="Abadi" panose="020B0604020104020204" pitchFamily="34" charset="0"/>
              <a:cs typeface="Carlito"/>
            </a:rPr>
            <a:t>html5lib</a:t>
          </a:r>
          <a:r>
            <a:rPr lang="it-IT" sz="1500" kern="1200" spc="-105" dirty="0">
              <a:solidFill>
                <a:srgbClr val="FFFFFF"/>
              </a:solidFill>
              <a:latin typeface="Abadi" panose="020B0604020104020204" pitchFamily="34" charset="0"/>
              <a:cs typeface="Carlito"/>
            </a:rPr>
            <a:t> </a:t>
          </a:r>
          <a:r>
            <a:rPr lang="it-IT" sz="1500" kern="1200" spc="-35" dirty="0">
              <a:solidFill>
                <a:srgbClr val="FFFFFF"/>
              </a:solidFill>
              <a:latin typeface="Abadi" panose="020B0604020104020204" pitchFamily="34" charset="0"/>
              <a:cs typeface="Carlito"/>
            </a:rPr>
            <a:t>Parser</a:t>
          </a:r>
          <a:endParaRPr lang="it-IT" sz="1500" kern="1200" dirty="0">
            <a:latin typeface="Abadi" panose="020B0604020104020204" pitchFamily="34" charset="0"/>
          </a:endParaRPr>
        </a:p>
      </dsp:txBody>
      <dsp:txXfrm>
        <a:off x="2999053" y="54772"/>
        <a:ext cx="1752193" cy="1007705"/>
      </dsp:txXfrm>
    </dsp:sp>
    <dsp:sp modelId="{85F500ED-8542-44AB-9584-DB66DF81B316}">
      <dsp:nvSpPr>
        <dsp:cNvPr id="0" name=""/>
        <dsp:cNvSpPr/>
      </dsp:nvSpPr>
      <dsp:spPr>
        <a:xfrm>
          <a:off x="2514659" y="2057717"/>
          <a:ext cx="397480" cy="91440"/>
        </a:xfrm>
        <a:custGeom>
          <a:avLst/>
          <a:gdLst/>
          <a:ahLst/>
          <a:cxnLst/>
          <a:rect l="0" t="0" r="0" b="0"/>
          <a:pathLst>
            <a:path>
              <a:moveTo>
                <a:pt x="0" y="45720"/>
              </a:moveTo>
              <a:lnTo>
                <a:pt x="397480" y="45720"/>
              </a:lnTo>
            </a:path>
          </a:pathLst>
        </a:custGeom>
        <a:noFill/>
        <a:ln w="6350" cap="flat" cmpd="sng" algn="ctr">
          <a:solidFill>
            <a:schemeClr val="accent1"/>
          </a:solidFill>
          <a:prstDash val="solid"/>
          <a:miter lim="800000"/>
          <a:headEnd type="none"/>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2702697" y="2101297"/>
        <a:ext cx="21404" cy="4280"/>
      </dsp:txXfrm>
    </dsp:sp>
    <dsp:sp modelId="{9B3F41BF-E870-4588-B143-6ACAF0FEB6FF}">
      <dsp:nvSpPr>
        <dsp:cNvPr id="0" name=""/>
        <dsp:cNvSpPr/>
      </dsp:nvSpPr>
      <dsp:spPr>
        <a:xfrm>
          <a:off x="655240" y="1545071"/>
          <a:ext cx="1861219" cy="1116731"/>
        </a:xfrm>
        <a:prstGeom prst="flowChartAlternateProcess">
          <a:avLst/>
        </a:prstGeom>
        <a:solidFill>
          <a:srgbClr val="0B49CB"/>
        </a:solidFill>
        <a:ln w="12700" cap="flat" cmpd="sng" algn="ctr">
          <a:solidFill>
            <a:srgbClr val="005493"/>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spc="-15" dirty="0">
              <a:solidFill>
                <a:srgbClr val="FFFFFF"/>
              </a:solidFill>
              <a:latin typeface="Abadi" panose="020B0604020104020204" pitchFamily="34" charset="0"/>
              <a:cs typeface="Carlito"/>
            </a:rPr>
            <a:t>Find </a:t>
          </a:r>
          <a:r>
            <a:rPr lang="en-US" sz="1500" kern="1200" spc="-5" dirty="0">
              <a:solidFill>
                <a:srgbClr val="FFFFFF"/>
              </a:solidFill>
              <a:latin typeface="Abadi" panose="020B0604020104020204" pitchFamily="34" charset="0"/>
              <a:cs typeface="Carlito"/>
            </a:rPr>
            <a:t>launch</a:t>
          </a:r>
          <a:r>
            <a:rPr lang="en-US" sz="1500" kern="1200" spc="-145" dirty="0">
              <a:solidFill>
                <a:srgbClr val="FFFFFF"/>
              </a:solidFill>
              <a:latin typeface="Abadi" panose="020B0604020104020204" pitchFamily="34" charset="0"/>
              <a:cs typeface="Carlito"/>
            </a:rPr>
            <a:t> </a:t>
          </a:r>
          <a:r>
            <a:rPr lang="en-US" sz="1500" kern="1200" spc="-40" dirty="0">
              <a:solidFill>
                <a:srgbClr val="FFFFFF"/>
              </a:solidFill>
              <a:latin typeface="Abadi" panose="020B0604020104020204" pitchFamily="34" charset="0"/>
              <a:cs typeface="Carlito"/>
            </a:rPr>
            <a:t>info </a:t>
          </a:r>
          <a:r>
            <a:rPr lang="en-US" sz="1500" kern="1200" spc="-25" dirty="0">
              <a:solidFill>
                <a:srgbClr val="FFFFFF"/>
              </a:solidFill>
              <a:latin typeface="Abadi" panose="020B0604020104020204" pitchFamily="34" charset="0"/>
              <a:cs typeface="Carlito"/>
            </a:rPr>
            <a:t>html</a:t>
          </a:r>
          <a:r>
            <a:rPr lang="en-US" sz="1500" kern="1200" spc="-70" dirty="0">
              <a:solidFill>
                <a:srgbClr val="FFFFFF"/>
              </a:solidFill>
              <a:latin typeface="Abadi" panose="020B0604020104020204" pitchFamily="34" charset="0"/>
              <a:cs typeface="Carlito"/>
            </a:rPr>
            <a:t> </a:t>
          </a:r>
          <a:r>
            <a:rPr lang="en-US" sz="1500" kern="1200" spc="-20" dirty="0">
              <a:solidFill>
                <a:srgbClr val="FFFFFF"/>
              </a:solidFill>
              <a:latin typeface="Abadi" panose="020B0604020104020204" pitchFamily="34" charset="0"/>
              <a:cs typeface="Carlito"/>
            </a:rPr>
            <a:t>table</a:t>
          </a:r>
          <a:endParaRPr lang="it-IT" sz="1500" kern="1200" dirty="0">
            <a:latin typeface="Abadi" panose="020B0604020104020204" pitchFamily="34" charset="0"/>
          </a:endParaRPr>
        </a:p>
      </dsp:txBody>
      <dsp:txXfrm>
        <a:off x="709753" y="1599584"/>
        <a:ext cx="1752193" cy="1007705"/>
      </dsp:txXfrm>
    </dsp:sp>
    <dsp:sp modelId="{4E7517BF-1596-47D7-AE78-524F3E111FCE}">
      <dsp:nvSpPr>
        <dsp:cNvPr id="0" name=""/>
        <dsp:cNvSpPr/>
      </dsp:nvSpPr>
      <dsp:spPr>
        <a:xfrm>
          <a:off x="1585849" y="2660003"/>
          <a:ext cx="2289300" cy="397480"/>
        </a:xfrm>
        <a:custGeom>
          <a:avLst/>
          <a:gdLst/>
          <a:ahLst/>
          <a:cxnLst/>
          <a:rect l="0" t="0" r="0" b="0"/>
          <a:pathLst>
            <a:path>
              <a:moveTo>
                <a:pt x="2289300" y="0"/>
              </a:moveTo>
              <a:lnTo>
                <a:pt x="2289300" y="215840"/>
              </a:lnTo>
              <a:lnTo>
                <a:pt x="0" y="215840"/>
              </a:lnTo>
              <a:lnTo>
                <a:pt x="0" y="397480"/>
              </a:lnTo>
            </a:path>
          </a:pathLst>
        </a:custGeom>
        <a:noFill/>
        <a:ln w="6350" cap="flat" cmpd="sng" algn="ctr">
          <a:solidFill>
            <a:schemeClr val="accent1"/>
          </a:solidFill>
          <a:prstDash val="solid"/>
          <a:miter lim="800000"/>
          <a:headEnd type="none"/>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2672275" y="2856603"/>
        <a:ext cx="116449" cy="4280"/>
      </dsp:txXfrm>
    </dsp:sp>
    <dsp:sp modelId="{BE77E6D4-AFC1-4746-B91B-1B2A967B1BE6}">
      <dsp:nvSpPr>
        <dsp:cNvPr id="0" name=""/>
        <dsp:cNvSpPr/>
      </dsp:nvSpPr>
      <dsp:spPr>
        <a:xfrm>
          <a:off x="2944540" y="1545071"/>
          <a:ext cx="1861219" cy="1116731"/>
        </a:xfrm>
        <a:prstGeom prst="flowChartAlternateProcess">
          <a:avLst/>
        </a:prstGeom>
        <a:solidFill>
          <a:srgbClr val="0B49CB"/>
        </a:solidFill>
        <a:ln w="12700" cap="flat" cmpd="sng" algn="ctr">
          <a:solidFill>
            <a:srgbClr val="005493"/>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it-IT" sz="1500" kern="1200" spc="-40" dirty="0">
              <a:solidFill>
                <a:srgbClr val="FFFFFF"/>
              </a:solidFill>
              <a:latin typeface="Abadi" panose="020B0604020104020204" pitchFamily="34" charset="0"/>
              <a:cs typeface="Carlito"/>
            </a:rPr>
            <a:t>Create</a:t>
          </a:r>
          <a:r>
            <a:rPr lang="it-IT" sz="1500" kern="1200" spc="-70" dirty="0">
              <a:solidFill>
                <a:srgbClr val="FFFFFF"/>
              </a:solidFill>
              <a:latin typeface="Abadi" panose="020B0604020104020204" pitchFamily="34" charset="0"/>
              <a:cs typeface="Carlito"/>
            </a:rPr>
            <a:t> </a:t>
          </a:r>
          <a:r>
            <a:rPr lang="it-IT" sz="1500" kern="1200" spc="-10" dirty="0" err="1">
              <a:solidFill>
                <a:srgbClr val="FFFFFF"/>
              </a:solidFill>
              <a:latin typeface="Abadi" panose="020B0604020104020204" pitchFamily="34" charset="0"/>
              <a:cs typeface="Carlito"/>
            </a:rPr>
            <a:t>dictionary</a:t>
          </a:r>
          <a:endParaRPr lang="it-IT" sz="1500" kern="1200" dirty="0">
            <a:latin typeface="Abadi" panose="020B0604020104020204" pitchFamily="34" charset="0"/>
          </a:endParaRPr>
        </a:p>
      </dsp:txBody>
      <dsp:txXfrm>
        <a:off x="2999053" y="1599584"/>
        <a:ext cx="1752193" cy="1007705"/>
      </dsp:txXfrm>
    </dsp:sp>
    <dsp:sp modelId="{ADA43CC4-0B33-464A-896A-3715BFCB7E0E}">
      <dsp:nvSpPr>
        <dsp:cNvPr id="0" name=""/>
        <dsp:cNvSpPr/>
      </dsp:nvSpPr>
      <dsp:spPr>
        <a:xfrm>
          <a:off x="2514659" y="3602529"/>
          <a:ext cx="397480" cy="91440"/>
        </a:xfrm>
        <a:custGeom>
          <a:avLst/>
          <a:gdLst/>
          <a:ahLst/>
          <a:cxnLst/>
          <a:rect l="0" t="0" r="0" b="0"/>
          <a:pathLst>
            <a:path>
              <a:moveTo>
                <a:pt x="0" y="45720"/>
              </a:moveTo>
              <a:lnTo>
                <a:pt x="397480" y="45720"/>
              </a:lnTo>
            </a:path>
          </a:pathLst>
        </a:custGeom>
        <a:noFill/>
        <a:ln w="6350" cap="flat" cmpd="sng" algn="ctr">
          <a:solidFill>
            <a:schemeClr val="accent1"/>
          </a:solidFill>
          <a:prstDash val="solid"/>
          <a:miter lim="800000"/>
          <a:headEnd type="none"/>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2702697" y="3646109"/>
        <a:ext cx="21404" cy="4280"/>
      </dsp:txXfrm>
    </dsp:sp>
    <dsp:sp modelId="{C4CCBE17-9A11-43E8-87C9-8DE129AF456E}">
      <dsp:nvSpPr>
        <dsp:cNvPr id="0" name=""/>
        <dsp:cNvSpPr/>
      </dsp:nvSpPr>
      <dsp:spPr>
        <a:xfrm>
          <a:off x="655240" y="3089883"/>
          <a:ext cx="1861219" cy="1116731"/>
        </a:xfrm>
        <a:prstGeom prst="flowChartAlternateProcess">
          <a:avLst/>
        </a:prstGeom>
        <a:solidFill>
          <a:srgbClr val="0B49CB"/>
        </a:solidFill>
        <a:ln w="12700" cap="flat" cmpd="sng" algn="ctr">
          <a:solidFill>
            <a:srgbClr val="005493"/>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spc="-45" dirty="0">
              <a:solidFill>
                <a:srgbClr val="FFFFFF"/>
              </a:solidFill>
              <a:latin typeface="Abadi" panose="020B0604020104020204" pitchFamily="34" charset="0"/>
              <a:cs typeface="Carlito"/>
            </a:rPr>
            <a:t>Iterate</a:t>
          </a:r>
          <a:r>
            <a:rPr lang="en-US" sz="1500" kern="1200" spc="-135" dirty="0">
              <a:solidFill>
                <a:srgbClr val="FFFFFF"/>
              </a:solidFill>
              <a:latin typeface="Abadi" panose="020B0604020104020204" pitchFamily="34" charset="0"/>
              <a:cs typeface="Carlito"/>
            </a:rPr>
            <a:t> </a:t>
          </a:r>
          <a:r>
            <a:rPr lang="en-US" sz="1500" kern="1200" spc="-20" dirty="0">
              <a:solidFill>
                <a:srgbClr val="FFFFFF"/>
              </a:solidFill>
              <a:latin typeface="Abadi" panose="020B0604020104020204" pitchFamily="34" charset="0"/>
              <a:cs typeface="Carlito"/>
            </a:rPr>
            <a:t>through table </a:t>
          </a:r>
          <a:r>
            <a:rPr lang="en-US" sz="1500" kern="1200" spc="-5" dirty="0">
              <a:solidFill>
                <a:srgbClr val="FFFFFF"/>
              </a:solidFill>
              <a:latin typeface="Abadi" panose="020B0604020104020204" pitchFamily="34" charset="0"/>
              <a:cs typeface="Carlito"/>
            </a:rPr>
            <a:t>cells </a:t>
          </a:r>
          <a:r>
            <a:rPr lang="en-US" sz="1500" kern="1200" spc="-30" dirty="0">
              <a:solidFill>
                <a:srgbClr val="FFFFFF"/>
              </a:solidFill>
              <a:latin typeface="Abadi" panose="020B0604020104020204" pitchFamily="34" charset="0"/>
              <a:cs typeface="Carlito"/>
            </a:rPr>
            <a:t>to  extract </a:t>
          </a:r>
          <a:r>
            <a:rPr lang="en-US" sz="1500" kern="1200" spc="-35" dirty="0">
              <a:solidFill>
                <a:srgbClr val="FFFFFF"/>
              </a:solidFill>
              <a:latin typeface="Abadi" panose="020B0604020104020204" pitchFamily="34" charset="0"/>
              <a:cs typeface="Carlito"/>
            </a:rPr>
            <a:t>data </a:t>
          </a:r>
          <a:r>
            <a:rPr lang="en-US" sz="1500" kern="1200" spc="-30" dirty="0">
              <a:solidFill>
                <a:srgbClr val="FFFFFF"/>
              </a:solidFill>
              <a:latin typeface="Abadi" panose="020B0604020104020204" pitchFamily="34" charset="0"/>
              <a:cs typeface="Carlito"/>
            </a:rPr>
            <a:t>to </a:t>
          </a:r>
          <a:r>
            <a:rPr lang="en-US" sz="1500" kern="1200" spc="-10" dirty="0">
              <a:solidFill>
                <a:srgbClr val="FFFFFF"/>
              </a:solidFill>
              <a:latin typeface="Abadi" panose="020B0604020104020204" pitchFamily="34" charset="0"/>
              <a:cs typeface="Carlito"/>
            </a:rPr>
            <a:t>dictionary</a:t>
          </a:r>
          <a:endParaRPr lang="it-IT" sz="1500" kern="1200" dirty="0">
            <a:latin typeface="Abadi" panose="020B0604020104020204" pitchFamily="34" charset="0"/>
          </a:endParaRPr>
        </a:p>
      </dsp:txBody>
      <dsp:txXfrm>
        <a:off x="709753" y="3144396"/>
        <a:ext cx="1752193" cy="1007705"/>
      </dsp:txXfrm>
    </dsp:sp>
    <dsp:sp modelId="{91558B0F-63A0-457F-B758-0966E4E2D660}">
      <dsp:nvSpPr>
        <dsp:cNvPr id="0" name=""/>
        <dsp:cNvSpPr/>
      </dsp:nvSpPr>
      <dsp:spPr>
        <a:xfrm>
          <a:off x="2944540" y="3089883"/>
          <a:ext cx="1861219" cy="1116731"/>
        </a:xfrm>
        <a:prstGeom prst="flowChartAlternateProcess">
          <a:avLst/>
        </a:prstGeom>
        <a:solidFill>
          <a:srgbClr val="0B49CB"/>
        </a:solidFill>
        <a:ln w="12700" cap="flat" cmpd="sng" algn="ctr">
          <a:solidFill>
            <a:srgbClr val="005493"/>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it-IT" sz="1500" kern="1200" spc="-20" dirty="0">
              <a:solidFill>
                <a:srgbClr val="FFFFFF"/>
              </a:solidFill>
              <a:latin typeface="Abadi" panose="020B0604020104020204" pitchFamily="34" charset="0"/>
              <a:cs typeface="Carlito"/>
            </a:rPr>
            <a:t>Cast </a:t>
          </a:r>
          <a:r>
            <a:rPr lang="it-IT" sz="1500" kern="1200" spc="-5" dirty="0" err="1">
              <a:solidFill>
                <a:srgbClr val="FFFFFF"/>
              </a:solidFill>
              <a:latin typeface="Abadi" panose="020B0604020104020204" pitchFamily="34" charset="0"/>
              <a:cs typeface="Carlito"/>
            </a:rPr>
            <a:t>dictionary</a:t>
          </a:r>
          <a:r>
            <a:rPr lang="it-IT" sz="1500" kern="1200" spc="-135" dirty="0">
              <a:solidFill>
                <a:srgbClr val="FFFFFF"/>
              </a:solidFill>
              <a:latin typeface="Abadi" panose="020B0604020104020204" pitchFamily="34" charset="0"/>
              <a:cs typeface="Carlito"/>
            </a:rPr>
            <a:t> </a:t>
          </a:r>
          <a:r>
            <a:rPr lang="it-IT" sz="1500" kern="1200" spc="-60" dirty="0">
              <a:solidFill>
                <a:srgbClr val="FFFFFF"/>
              </a:solidFill>
              <a:latin typeface="Abadi" panose="020B0604020104020204" pitchFamily="34" charset="0"/>
              <a:cs typeface="Carlito"/>
            </a:rPr>
            <a:t>to </a:t>
          </a:r>
          <a:r>
            <a:rPr lang="it-IT" sz="1500" kern="1200" spc="-30" dirty="0" err="1">
              <a:solidFill>
                <a:srgbClr val="FFFFFF"/>
              </a:solidFill>
              <a:latin typeface="Abadi" panose="020B0604020104020204" pitchFamily="34" charset="0"/>
              <a:cs typeface="Carlito"/>
            </a:rPr>
            <a:t>DataFrame</a:t>
          </a:r>
          <a:endParaRPr lang="it-IT" sz="1500" kern="1200" dirty="0">
            <a:latin typeface="Abadi" panose="020B0604020104020204" pitchFamily="34" charset="0"/>
          </a:endParaRPr>
        </a:p>
      </dsp:txBody>
      <dsp:txXfrm>
        <a:off x="2999053" y="3144396"/>
        <a:ext cx="1752193" cy="10077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B3052-E311-4A4D-87AB-F86289E3950F}">
      <dsp:nvSpPr>
        <dsp:cNvPr id="0" name=""/>
        <dsp:cNvSpPr/>
      </dsp:nvSpPr>
      <dsp:spPr>
        <a:xfrm>
          <a:off x="2005129" y="720406"/>
          <a:ext cx="430777" cy="91440"/>
        </a:xfrm>
        <a:custGeom>
          <a:avLst/>
          <a:gdLst/>
          <a:ahLst/>
          <a:cxnLst/>
          <a:rect l="0" t="0" r="0" b="0"/>
          <a:pathLst>
            <a:path>
              <a:moveTo>
                <a:pt x="0" y="45720"/>
              </a:moveTo>
              <a:lnTo>
                <a:pt x="430777" y="45720"/>
              </a:lnTo>
            </a:path>
          </a:pathLst>
        </a:custGeom>
        <a:noFill/>
        <a:ln w="6350" cap="flat" cmpd="sng" algn="ctr">
          <a:solidFill>
            <a:schemeClr val="accent1"/>
          </a:solidFill>
          <a:prstDash val="solid"/>
          <a:miter lim="800000"/>
          <a:headEnd type="none"/>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2208984" y="763819"/>
        <a:ext cx="23068" cy="4613"/>
      </dsp:txXfrm>
    </dsp:sp>
    <dsp:sp modelId="{EBB4E324-831D-4976-A743-C7869843BCEE}">
      <dsp:nvSpPr>
        <dsp:cNvPr id="0" name=""/>
        <dsp:cNvSpPr/>
      </dsp:nvSpPr>
      <dsp:spPr>
        <a:xfrm>
          <a:off x="939" y="164329"/>
          <a:ext cx="2005990" cy="1203594"/>
        </a:xfrm>
        <a:prstGeom prst="flowChartAlternateProcess">
          <a:avLst/>
        </a:prstGeom>
        <a:solidFill>
          <a:srgbClr val="0B49CB"/>
        </a:solidFill>
        <a:ln w="12700" cap="flat" cmpd="sng" algn="ctr">
          <a:solidFill>
            <a:srgbClr val="005493"/>
          </a:solidFill>
          <a:prstDash val="solid"/>
          <a:bevel/>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spc="-15" dirty="0">
              <a:solidFill>
                <a:schemeClr val="bg1"/>
              </a:solidFill>
              <a:latin typeface="Abadi" panose="020B0604020104020204" pitchFamily="34" charset="0"/>
              <a:cs typeface="Carlito"/>
            </a:rPr>
            <a:t>Create </a:t>
          </a:r>
          <a:r>
            <a:rPr lang="en-US" sz="1300" kern="1200" dirty="0">
              <a:solidFill>
                <a:schemeClr val="bg1"/>
              </a:solidFill>
              <a:latin typeface="Abadi" panose="020B0604020104020204" pitchFamily="34" charset="0"/>
              <a:cs typeface="Carlito"/>
            </a:rPr>
            <a:t>a </a:t>
          </a:r>
          <a:r>
            <a:rPr lang="en-US" sz="1300" kern="1200" spc="-5" dirty="0">
              <a:solidFill>
                <a:schemeClr val="bg1"/>
              </a:solidFill>
              <a:latin typeface="Abadi" panose="020B0604020104020204" pitchFamily="34" charset="0"/>
              <a:cs typeface="Carlito"/>
            </a:rPr>
            <a:t>training label </a:t>
          </a:r>
          <a:r>
            <a:rPr lang="en-US" sz="1300" kern="1200" dirty="0">
              <a:solidFill>
                <a:schemeClr val="bg1"/>
              </a:solidFill>
              <a:latin typeface="Abadi" panose="020B0604020104020204" pitchFamily="34" charset="0"/>
              <a:cs typeface="Carlito"/>
            </a:rPr>
            <a:t>with </a:t>
          </a:r>
          <a:r>
            <a:rPr lang="en-US" sz="1300" kern="1200" spc="-5" dirty="0">
              <a:solidFill>
                <a:schemeClr val="bg1"/>
              </a:solidFill>
              <a:latin typeface="Abadi" panose="020B0604020104020204" pitchFamily="34" charset="0"/>
              <a:cs typeface="Carlito"/>
            </a:rPr>
            <a:t>landing </a:t>
          </a:r>
          <a:r>
            <a:rPr lang="en-US" sz="1300" kern="1200" spc="-15" dirty="0">
              <a:solidFill>
                <a:schemeClr val="bg1"/>
              </a:solidFill>
              <a:latin typeface="Abadi" panose="020B0604020104020204" pitchFamily="34" charset="0"/>
              <a:cs typeface="Carlito"/>
            </a:rPr>
            <a:t>outcomes </a:t>
          </a:r>
          <a:r>
            <a:rPr lang="en-US" sz="1300" kern="1200" spc="-5" dirty="0">
              <a:solidFill>
                <a:schemeClr val="bg1"/>
              </a:solidFill>
              <a:latin typeface="Abadi" panose="020B0604020104020204" pitchFamily="34" charset="0"/>
              <a:cs typeface="Carlito"/>
            </a:rPr>
            <a:t>where successful </a:t>
          </a:r>
          <a:r>
            <a:rPr lang="en-US" sz="1300" kern="1200" dirty="0">
              <a:solidFill>
                <a:schemeClr val="bg1"/>
              </a:solidFill>
              <a:latin typeface="Abadi" panose="020B0604020104020204" pitchFamily="34" charset="0"/>
              <a:cs typeface="Carlito"/>
            </a:rPr>
            <a:t>= 1 &amp; </a:t>
          </a:r>
          <a:r>
            <a:rPr lang="en-US" sz="1300" kern="1200" spc="-15" dirty="0">
              <a:solidFill>
                <a:schemeClr val="bg1"/>
              </a:solidFill>
              <a:latin typeface="Abadi" panose="020B0604020104020204" pitchFamily="34" charset="0"/>
              <a:cs typeface="Carlito"/>
            </a:rPr>
            <a:t>failure </a:t>
          </a:r>
          <a:r>
            <a:rPr lang="en-US" sz="1300" kern="1200" dirty="0">
              <a:solidFill>
                <a:schemeClr val="bg1"/>
              </a:solidFill>
              <a:latin typeface="Abadi" panose="020B0604020104020204" pitchFamily="34" charset="0"/>
              <a:cs typeface="Carlito"/>
            </a:rPr>
            <a:t>=</a:t>
          </a:r>
          <a:r>
            <a:rPr lang="en-US" sz="1300" kern="1200" spc="-85" dirty="0">
              <a:solidFill>
                <a:schemeClr val="bg1"/>
              </a:solidFill>
              <a:latin typeface="Abadi" panose="020B0604020104020204" pitchFamily="34" charset="0"/>
              <a:cs typeface="Carlito"/>
            </a:rPr>
            <a:t> </a:t>
          </a:r>
          <a:r>
            <a:rPr lang="en-US" sz="1300" kern="1200" dirty="0">
              <a:solidFill>
                <a:schemeClr val="bg1"/>
              </a:solidFill>
              <a:latin typeface="Abadi" panose="020B0604020104020204" pitchFamily="34" charset="0"/>
              <a:cs typeface="Carlito"/>
            </a:rPr>
            <a:t>0</a:t>
          </a:r>
          <a:endParaRPr lang="it-IT" sz="1300" kern="1200" dirty="0">
            <a:solidFill>
              <a:schemeClr val="bg1"/>
            </a:solidFill>
            <a:latin typeface="Abadi" panose="020B0604020104020204" pitchFamily="34" charset="0"/>
          </a:endParaRPr>
        </a:p>
      </dsp:txBody>
      <dsp:txXfrm>
        <a:off x="59692" y="223082"/>
        <a:ext cx="1888484" cy="1086088"/>
      </dsp:txXfrm>
    </dsp:sp>
    <dsp:sp modelId="{AAD33DDA-336B-4F44-8FFE-6523E03AED1C}">
      <dsp:nvSpPr>
        <dsp:cNvPr id="0" name=""/>
        <dsp:cNvSpPr/>
      </dsp:nvSpPr>
      <dsp:spPr>
        <a:xfrm>
          <a:off x="1003934" y="1366123"/>
          <a:ext cx="2467367" cy="430777"/>
        </a:xfrm>
        <a:custGeom>
          <a:avLst/>
          <a:gdLst/>
          <a:ahLst/>
          <a:cxnLst/>
          <a:rect l="0" t="0" r="0" b="0"/>
          <a:pathLst>
            <a:path>
              <a:moveTo>
                <a:pt x="2467367" y="0"/>
              </a:moveTo>
              <a:lnTo>
                <a:pt x="2467367" y="232488"/>
              </a:lnTo>
              <a:lnTo>
                <a:pt x="0" y="232488"/>
              </a:lnTo>
              <a:lnTo>
                <a:pt x="0" y="430777"/>
              </a:lnTo>
            </a:path>
          </a:pathLst>
        </a:custGeom>
        <a:noFill/>
        <a:ln w="6350" cap="flat" cmpd="sng" algn="ctr">
          <a:solidFill>
            <a:schemeClr val="accent1"/>
          </a:solidFill>
          <a:prstDash val="solid"/>
          <a:miter lim="800000"/>
          <a:headEnd type="none"/>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2174865" y="1579205"/>
        <a:ext cx="125506" cy="4613"/>
      </dsp:txXfrm>
    </dsp:sp>
    <dsp:sp modelId="{38235A9F-064F-4A50-9EE8-F157EF6E3357}">
      <dsp:nvSpPr>
        <dsp:cNvPr id="0" name=""/>
        <dsp:cNvSpPr/>
      </dsp:nvSpPr>
      <dsp:spPr>
        <a:xfrm>
          <a:off x="2468307" y="164329"/>
          <a:ext cx="2005990" cy="1203594"/>
        </a:xfrm>
        <a:prstGeom prst="flowChartAlternateProcess">
          <a:avLst/>
        </a:prstGeom>
        <a:solidFill>
          <a:srgbClr val="0B49CB"/>
        </a:solidFill>
        <a:ln w="12700" cap="flat" cmpd="sng" algn="ctr">
          <a:solidFill>
            <a:srgbClr val="005493"/>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latin typeface="Abadi" panose="020B0604020104020204" pitchFamily="34" charset="0"/>
              <a:cs typeface="Carlito"/>
            </a:rPr>
            <a:t>Outcome</a:t>
          </a:r>
          <a:r>
            <a:rPr lang="en-US" sz="1300" kern="1200" spc="-75" dirty="0">
              <a:solidFill>
                <a:schemeClr val="bg1"/>
              </a:solidFill>
              <a:latin typeface="Abadi" panose="020B0604020104020204" pitchFamily="34" charset="0"/>
              <a:cs typeface="Carlito"/>
            </a:rPr>
            <a:t> </a:t>
          </a:r>
          <a:r>
            <a:rPr lang="en-US" sz="1300" kern="1200" dirty="0">
              <a:solidFill>
                <a:schemeClr val="bg1"/>
              </a:solidFill>
              <a:latin typeface="Abadi" panose="020B0604020104020204" pitchFamily="34" charset="0"/>
              <a:cs typeface="Carlito"/>
            </a:rPr>
            <a:t>column</a:t>
          </a:r>
          <a:r>
            <a:rPr lang="en-US" sz="1300" kern="1200" spc="-45" dirty="0">
              <a:solidFill>
                <a:schemeClr val="bg1"/>
              </a:solidFill>
              <a:latin typeface="Abadi" panose="020B0604020104020204" pitchFamily="34" charset="0"/>
              <a:cs typeface="Carlito"/>
            </a:rPr>
            <a:t> </a:t>
          </a:r>
          <a:r>
            <a:rPr lang="en-US" sz="1300" kern="1200" spc="-5" dirty="0">
              <a:solidFill>
                <a:schemeClr val="bg1"/>
              </a:solidFill>
              <a:latin typeface="Abadi" panose="020B0604020104020204" pitchFamily="34" charset="0"/>
              <a:cs typeface="Carlito"/>
            </a:rPr>
            <a:t>has</a:t>
          </a:r>
          <a:r>
            <a:rPr lang="en-US" sz="1300" kern="1200" spc="-40" dirty="0">
              <a:solidFill>
                <a:schemeClr val="bg1"/>
              </a:solidFill>
              <a:latin typeface="Abadi" panose="020B0604020104020204" pitchFamily="34" charset="0"/>
              <a:cs typeface="Carlito"/>
            </a:rPr>
            <a:t> </a:t>
          </a:r>
          <a:r>
            <a:rPr lang="en-US" sz="1300" kern="1200" spc="-10" dirty="0">
              <a:solidFill>
                <a:schemeClr val="bg1"/>
              </a:solidFill>
              <a:latin typeface="Abadi" panose="020B0604020104020204" pitchFamily="34" charset="0"/>
              <a:cs typeface="Carlito"/>
            </a:rPr>
            <a:t>two</a:t>
          </a:r>
          <a:r>
            <a:rPr lang="en-US" sz="1300" kern="1200" spc="-25" dirty="0">
              <a:solidFill>
                <a:schemeClr val="bg1"/>
              </a:solidFill>
              <a:latin typeface="Abadi" panose="020B0604020104020204" pitchFamily="34" charset="0"/>
              <a:cs typeface="Carlito"/>
            </a:rPr>
            <a:t> </a:t>
          </a:r>
          <a:r>
            <a:rPr lang="en-US" sz="1300" kern="1200" dirty="0">
              <a:solidFill>
                <a:schemeClr val="bg1"/>
              </a:solidFill>
              <a:latin typeface="Abadi" panose="020B0604020104020204" pitchFamily="34" charset="0"/>
              <a:cs typeface="Carlito"/>
            </a:rPr>
            <a:t>components:</a:t>
          </a:r>
          <a:r>
            <a:rPr lang="en-US" sz="1300" kern="1200" spc="-75" dirty="0">
              <a:solidFill>
                <a:schemeClr val="bg1"/>
              </a:solidFill>
              <a:latin typeface="Abadi" panose="020B0604020104020204" pitchFamily="34" charset="0"/>
              <a:cs typeface="Carlito"/>
            </a:rPr>
            <a:t> </a:t>
          </a:r>
          <a:r>
            <a:rPr lang="en-US" sz="1300" kern="1200" dirty="0">
              <a:solidFill>
                <a:schemeClr val="bg1"/>
              </a:solidFill>
              <a:latin typeface="Abadi" panose="020B0604020104020204" pitchFamily="34" charset="0"/>
              <a:cs typeface="Carlito"/>
            </a:rPr>
            <a:t>‘Mission</a:t>
          </a:r>
          <a:r>
            <a:rPr lang="en-US" sz="1300" kern="1200" spc="5" dirty="0">
              <a:solidFill>
                <a:schemeClr val="bg1"/>
              </a:solidFill>
              <a:latin typeface="Abadi" panose="020B0604020104020204" pitchFamily="34" charset="0"/>
              <a:cs typeface="Carlito"/>
            </a:rPr>
            <a:t> </a:t>
          </a:r>
          <a:r>
            <a:rPr lang="en-US" sz="1300" kern="1200" spc="-5" dirty="0">
              <a:solidFill>
                <a:schemeClr val="bg1"/>
              </a:solidFill>
              <a:latin typeface="Abadi" panose="020B0604020104020204" pitchFamily="34" charset="0"/>
              <a:cs typeface="Carlito"/>
            </a:rPr>
            <a:t>Outcome’</a:t>
          </a:r>
          <a:r>
            <a:rPr lang="en-US" sz="1300" kern="1200" spc="-65" dirty="0">
              <a:solidFill>
                <a:schemeClr val="bg1"/>
              </a:solidFill>
              <a:latin typeface="Abadi" panose="020B0604020104020204" pitchFamily="34" charset="0"/>
              <a:cs typeface="Carlito"/>
            </a:rPr>
            <a:t> </a:t>
          </a:r>
          <a:r>
            <a:rPr lang="en-US" sz="1300" kern="1200" dirty="0">
              <a:solidFill>
                <a:schemeClr val="bg1"/>
              </a:solidFill>
              <a:latin typeface="Abadi" panose="020B0604020104020204" pitchFamily="34" charset="0"/>
              <a:cs typeface="Carlito"/>
            </a:rPr>
            <a:t>‘Landing</a:t>
          </a:r>
          <a:r>
            <a:rPr lang="en-US" sz="1300" kern="1200" spc="-50" dirty="0">
              <a:solidFill>
                <a:schemeClr val="bg1"/>
              </a:solidFill>
              <a:latin typeface="Abadi" panose="020B0604020104020204" pitchFamily="34" charset="0"/>
              <a:cs typeface="Carlito"/>
            </a:rPr>
            <a:t> </a:t>
          </a:r>
          <a:r>
            <a:rPr lang="en-US" sz="1300" kern="1200" spc="-5" dirty="0">
              <a:solidFill>
                <a:schemeClr val="bg1"/>
              </a:solidFill>
              <a:latin typeface="Abadi" panose="020B0604020104020204" pitchFamily="34" charset="0"/>
              <a:cs typeface="Carlito"/>
            </a:rPr>
            <a:t>Location’</a:t>
          </a:r>
          <a:endParaRPr lang="it-IT" sz="1300" kern="1200" dirty="0">
            <a:solidFill>
              <a:schemeClr val="bg1"/>
            </a:solidFill>
            <a:latin typeface="Abadi" panose="020B0604020104020204" pitchFamily="34" charset="0"/>
          </a:endParaRPr>
        </a:p>
      </dsp:txBody>
      <dsp:txXfrm>
        <a:off x="2527060" y="223082"/>
        <a:ext cx="1888484" cy="1086088"/>
      </dsp:txXfrm>
    </dsp:sp>
    <dsp:sp modelId="{9B3F41BF-E870-4588-B143-6ACAF0FEB6FF}">
      <dsp:nvSpPr>
        <dsp:cNvPr id="0" name=""/>
        <dsp:cNvSpPr/>
      </dsp:nvSpPr>
      <dsp:spPr>
        <a:xfrm>
          <a:off x="939" y="1829300"/>
          <a:ext cx="2005990" cy="1203594"/>
        </a:xfrm>
        <a:prstGeom prst="flowChartAlternateProcess">
          <a:avLst/>
        </a:prstGeom>
        <a:solidFill>
          <a:srgbClr val="0B49CB"/>
        </a:solidFill>
        <a:ln w="12700" cap="flat" cmpd="sng" algn="ctr">
          <a:solidFill>
            <a:srgbClr val="005493"/>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latin typeface="Abadi" panose="020B0604020104020204" pitchFamily="34" charset="0"/>
              <a:cs typeface="Carlito"/>
            </a:rPr>
            <a:t>New </a:t>
          </a:r>
          <a:r>
            <a:rPr lang="en-US" sz="1300" kern="1200" spc="-5" dirty="0">
              <a:solidFill>
                <a:schemeClr val="bg1"/>
              </a:solidFill>
              <a:latin typeface="Abadi" panose="020B0604020104020204" pitchFamily="34" charset="0"/>
              <a:cs typeface="Carlito"/>
            </a:rPr>
            <a:t>training </a:t>
          </a:r>
          <a:r>
            <a:rPr lang="en-US" sz="1300" kern="1200" dirty="0">
              <a:solidFill>
                <a:schemeClr val="bg1"/>
              </a:solidFill>
              <a:latin typeface="Abadi" panose="020B0604020104020204" pitchFamily="34" charset="0"/>
              <a:cs typeface="Carlito"/>
            </a:rPr>
            <a:t>label column </a:t>
          </a:r>
          <a:r>
            <a:rPr lang="en-US" sz="1300" kern="1200" spc="-15" dirty="0">
              <a:solidFill>
                <a:schemeClr val="bg1"/>
              </a:solidFill>
              <a:latin typeface="Abadi" panose="020B0604020104020204" pitchFamily="34" charset="0"/>
              <a:cs typeface="Carlito"/>
            </a:rPr>
            <a:t>‘class’ </a:t>
          </a:r>
          <a:r>
            <a:rPr lang="en-US" sz="1300" kern="1200" spc="-5" dirty="0">
              <a:solidFill>
                <a:schemeClr val="bg1"/>
              </a:solidFill>
              <a:latin typeface="Abadi" panose="020B0604020104020204" pitchFamily="34" charset="0"/>
              <a:cs typeface="Carlito"/>
            </a:rPr>
            <a:t>with </a:t>
          </a:r>
          <a:r>
            <a:rPr lang="en-US" sz="1300" kern="1200" dirty="0">
              <a:solidFill>
                <a:schemeClr val="bg1"/>
              </a:solidFill>
              <a:latin typeface="Abadi" panose="020B0604020104020204" pitchFamily="34" charset="0"/>
              <a:cs typeface="Carlito"/>
            </a:rPr>
            <a:t>a </a:t>
          </a:r>
          <a:r>
            <a:rPr lang="en-US" sz="1300" kern="1200" spc="-5" dirty="0">
              <a:solidFill>
                <a:schemeClr val="bg1"/>
              </a:solidFill>
              <a:latin typeface="Abadi" panose="020B0604020104020204" pitchFamily="34" charset="0"/>
              <a:cs typeface="Carlito"/>
            </a:rPr>
            <a:t>value of </a:t>
          </a:r>
          <a:r>
            <a:rPr lang="en-US" sz="1300" kern="1200" dirty="0">
              <a:solidFill>
                <a:schemeClr val="bg1"/>
              </a:solidFill>
              <a:latin typeface="Abadi" panose="020B0604020104020204" pitchFamily="34" charset="0"/>
              <a:cs typeface="Carlito"/>
            </a:rPr>
            <a:t>1 </a:t>
          </a:r>
          <a:r>
            <a:rPr lang="en-US" sz="1300" kern="1200" spc="-5" dirty="0">
              <a:solidFill>
                <a:schemeClr val="bg1"/>
              </a:solidFill>
              <a:latin typeface="Abadi" panose="020B0604020104020204" pitchFamily="34" charset="0"/>
              <a:cs typeface="Carlito"/>
            </a:rPr>
            <a:t>if </a:t>
          </a:r>
          <a:r>
            <a:rPr lang="en-US" sz="1300" kern="1200" dirty="0">
              <a:solidFill>
                <a:schemeClr val="bg1"/>
              </a:solidFill>
              <a:latin typeface="Abadi" panose="020B0604020104020204" pitchFamily="34" charset="0"/>
              <a:cs typeface="Carlito"/>
            </a:rPr>
            <a:t>‘Mission </a:t>
          </a:r>
          <a:r>
            <a:rPr lang="en-US" sz="1300" kern="1200" spc="-5" dirty="0">
              <a:solidFill>
                <a:schemeClr val="bg1"/>
              </a:solidFill>
              <a:latin typeface="Abadi" panose="020B0604020104020204" pitchFamily="34" charset="0"/>
              <a:cs typeface="Carlito"/>
            </a:rPr>
            <a:t>Outcome’ is </a:t>
          </a:r>
          <a:r>
            <a:rPr lang="en-US" sz="1300" kern="1200" spc="-30" dirty="0">
              <a:solidFill>
                <a:schemeClr val="bg1"/>
              </a:solidFill>
              <a:latin typeface="Abadi" panose="020B0604020104020204" pitchFamily="34" charset="0"/>
              <a:cs typeface="Carlito"/>
            </a:rPr>
            <a:t>True </a:t>
          </a:r>
          <a:r>
            <a:rPr lang="en-US" sz="1300" kern="1200" dirty="0">
              <a:solidFill>
                <a:schemeClr val="bg1"/>
              </a:solidFill>
              <a:latin typeface="Abadi" panose="020B0604020104020204" pitchFamily="34" charset="0"/>
              <a:cs typeface="Carlito"/>
            </a:rPr>
            <a:t>and 0 </a:t>
          </a:r>
          <a:r>
            <a:rPr lang="en-US" sz="1300" kern="1200" spc="-5" dirty="0">
              <a:solidFill>
                <a:schemeClr val="bg1"/>
              </a:solidFill>
              <a:latin typeface="Abadi" panose="020B0604020104020204" pitchFamily="34" charset="0"/>
              <a:cs typeface="Carlito"/>
            </a:rPr>
            <a:t>otherwise</a:t>
          </a:r>
          <a:endParaRPr lang="it-IT" sz="1300" kern="1200" dirty="0">
            <a:solidFill>
              <a:schemeClr val="bg1"/>
            </a:solidFill>
            <a:latin typeface="Abadi" panose="020B0604020104020204" pitchFamily="34" charset="0"/>
          </a:endParaRPr>
        </a:p>
      </dsp:txBody>
      <dsp:txXfrm>
        <a:off x="59692" y="1888053"/>
        <a:ext cx="1888484" cy="10860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D2C66-C823-410A-A97B-345D2D4FB785}">
      <dsp:nvSpPr>
        <dsp:cNvPr id="0" name=""/>
        <dsp:cNvSpPr/>
      </dsp:nvSpPr>
      <dsp:spPr>
        <a:xfrm rot="16200000">
          <a:off x="-1193490" y="1937091"/>
          <a:ext cx="2915920" cy="42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4342" bIns="0" numCol="1" spcCol="1270" anchor="t" anchorCtr="0">
          <a:noAutofit/>
        </a:bodyPr>
        <a:lstStyle/>
        <a:p>
          <a:pPr marL="0" lvl="0" indent="0" algn="r" defTabSz="533400">
            <a:lnSpc>
              <a:spcPct val="90000"/>
            </a:lnSpc>
            <a:spcBef>
              <a:spcPct val="0"/>
            </a:spcBef>
            <a:spcAft>
              <a:spcPct val="35000"/>
            </a:spcAft>
            <a:buNone/>
          </a:pPr>
          <a:r>
            <a:rPr lang="it-IT" sz="1200" b="1" kern="1200" dirty="0">
              <a:solidFill>
                <a:srgbClr val="005493"/>
              </a:solidFill>
              <a:latin typeface="Abadi" panose="020B0604020104020204" pitchFamily="34" charset="0"/>
            </a:rPr>
            <a:t>SCATTER PLOT</a:t>
          </a:r>
        </a:p>
      </dsp:txBody>
      <dsp:txXfrm>
        <a:off x="-1193490" y="1937091"/>
        <a:ext cx="2915920" cy="424450"/>
      </dsp:txXfrm>
    </dsp:sp>
    <dsp:sp modelId="{1DDAEE07-3795-45D5-93A8-94590211877C}">
      <dsp:nvSpPr>
        <dsp:cNvPr id="0" name=""/>
        <dsp:cNvSpPr/>
      </dsp:nvSpPr>
      <dsp:spPr>
        <a:xfrm>
          <a:off x="476694" y="691357"/>
          <a:ext cx="2114215" cy="2915920"/>
        </a:xfrm>
        <a:prstGeom prst="rect">
          <a:avLst/>
        </a:prstGeom>
        <a:solidFill>
          <a:srgbClr val="0B49CB"/>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374342" rIns="78232" bIns="78232" numCol="1" spcCol="1270" anchor="t" anchorCtr="0">
          <a:noAutofit/>
        </a:bodyPr>
        <a:lstStyle/>
        <a:p>
          <a:pPr marL="57150" lvl="1" indent="-57150" algn="l" defTabSz="488950">
            <a:lnSpc>
              <a:spcPct val="90000"/>
            </a:lnSpc>
            <a:spcBef>
              <a:spcPct val="0"/>
            </a:spcBef>
            <a:spcAft>
              <a:spcPct val="15000"/>
            </a:spcAft>
            <a:buChar char="•"/>
          </a:pPr>
          <a:r>
            <a:rPr lang="it-IT" sz="1100" kern="1200" dirty="0" err="1">
              <a:latin typeface="Abadi" panose="020B0604020104020204" pitchFamily="34" charset="0"/>
            </a:rPr>
            <a:t>Scatter</a:t>
          </a:r>
          <a:r>
            <a:rPr lang="it-IT" sz="1100" kern="1200" dirty="0">
              <a:latin typeface="Abadi" panose="020B0604020104020204" pitchFamily="34" charset="0"/>
            </a:rPr>
            <a:t> charts </a:t>
          </a:r>
          <a:r>
            <a:rPr lang="it-IT" sz="1100" kern="1200" dirty="0" err="1">
              <a:latin typeface="Abadi" panose="020B0604020104020204" pitchFamily="34" charset="0"/>
            </a:rPr>
            <a:t>were</a:t>
          </a:r>
          <a:r>
            <a:rPr lang="it-IT" sz="1100" kern="1200" dirty="0">
              <a:latin typeface="Abadi" panose="020B0604020104020204" pitchFamily="34" charset="0"/>
            </a:rPr>
            <a:t> </a:t>
          </a:r>
          <a:r>
            <a:rPr lang="it-IT" sz="1100" kern="1200" dirty="0" err="1">
              <a:latin typeface="Abadi" panose="020B0604020104020204" pitchFamily="34" charset="0"/>
            </a:rPr>
            <a:t>produced</a:t>
          </a:r>
          <a:r>
            <a:rPr lang="it-IT" sz="1100" kern="1200" dirty="0">
              <a:latin typeface="Abadi" panose="020B0604020104020204" pitchFamily="34" charset="0"/>
            </a:rPr>
            <a:t> to </a:t>
          </a:r>
          <a:r>
            <a:rPr lang="it-IT" sz="1100" kern="1200" dirty="0" err="1">
              <a:latin typeface="Abadi" panose="020B0604020104020204" pitchFamily="34" charset="0"/>
            </a:rPr>
            <a:t>visualizethe</a:t>
          </a:r>
          <a:r>
            <a:rPr lang="it-IT" sz="1100" kern="1200" dirty="0">
              <a:latin typeface="Abadi" panose="020B0604020104020204" pitchFamily="34" charset="0"/>
            </a:rPr>
            <a:t> </a:t>
          </a:r>
          <a:r>
            <a:rPr lang="it-IT" sz="1100" kern="1200" dirty="0" err="1">
              <a:latin typeface="Abadi" panose="020B0604020104020204" pitchFamily="34" charset="0"/>
            </a:rPr>
            <a:t>relationships</a:t>
          </a:r>
          <a:r>
            <a:rPr lang="it-IT" sz="1100" kern="1200" dirty="0">
              <a:latin typeface="Abadi" panose="020B0604020104020204" pitchFamily="34" charset="0"/>
            </a:rPr>
            <a:t> </a:t>
          </a:r>
          <a:r>
            <a:rPr lang="it-IT" sz="1100" kern="1200" dirty="0" err="1">
              <a:latin typeface="Abadi" panose="020B0604020104020204" pitchFamily="34" charset="0"/>
            </a:rPr>
            <a:t>between</a:t>
          </a:r>
          <a:r>
            <a:rPr lang="it-IT" sz="1100" kern="1200" dirty="0">
              <a:latin typeface="Abadi" panose="020B0604020104020204" pitchFamily="34" charset="0"/>
            </a:rPr>
            <a:t>:</a:t>
          </a:r>
          <a:endParaRPr lang="it-IT" sz="1100" b="1" kern="1200" dirty="0">
            <a:latin typeface="Abadi" panose="020B0604020104020204" pitchFamily="34" charset="0"/>
          </a:endParaRPr>
        </a:p>
        <a:p>
          <a:pPr marL="114300" lvl="2" indent="-57150" algn="l" defTabSz="488950">
            <a:lnSpc>
              <a:spcPct val="90000"/>
            </a:lnSpc>
            <a:spcBef>
              <a:spcPct val="0"/>
            </a:spcBef>
            <a:spcAft>
              <a:spcPct val="15000"/>
            </a:spcAft>
            <a:buChar char="•"/>
          </a:pPr>
          <a:r>
            <a:rPr lang="en-US" sz="1100" kern="1200" dirty="0">
              <a:latin typeface="Abadi" panose="020B0604020104020204" pitchFamily="34" charset="0"/>
            </a:rPr>
            <a:t>Flight Number and Launch Site</a:t>
          </a:r>
          <a:endParaRPr lang="it-IT" sz="1100" kern="1200" dirty="0">
            <a:latin typeface="Abadi" panose="020B0604020104020204" pitchFamily="34" charset="0"/>
          </a:endParaRPr>
        </a:p>
        <a:p>
          <a:pPr marL="114300" lvl="2" indent="-57150" algn="l" defTabSz="488950">
            <a:lnSpc>
              <a:spcPct val="90000"/>
            </a:lnSpc>
            <a:spcBef>
              <a:spcPct val="0"/>
            </a:spcBef>
            <a:spcAft>
              <a:spcPct val="15000"/>
            </a:spcAft>
            <a:buChar char="•"/>
          </a:pPr>
          <a:r>
            <a:rPr lang="it-IT" sz="1100" kern="1200" dirty="0">
              <a:latin typeface="Abadi" panose="020B0604020104020204" pitchFamily="34" charset="0"/>
            </a:rPr>
            <a:t>Payload and </a:t>
          </a:r>
          <a:r>
            <a:rPr lang="it-IT" sz="1100" kern="1200" dirty="0" err="1">
              <a:latin typeface="Abadi" panose="020B0604020104020204" pitchFamily="34" charset="0"/>
            </a:rPr>
            <a:t>Launch</a:t>
          </a:r>
          <a:r>
            <a:rPr lang="it-IT" sz="1100" kern="1200" dirty="0">
              <a:latin typeface="Abadi" panose="020B0604020104020204" pitchFamily="34" charset="0"/>
            </a:rPr>
            <a:t> Site</a:t>
          </a:r>
        </a:p>
        <a:p>
          <a:pPr marL="114300" lvl="2" indent="-57150" algn="l" defTabSz="488950">
            <a:lnSpc>
              <a:spcPct val="90000"/>
            </a:lnSpc>
            <a:spcBef>
              <a:spcPct val="0"/>
            </a:spcBef>
            <a:spcAft>
              <a:spcPct val="15000"/>
            </a:spcAft>
            <a:buChar char="•"/>
          </a:pPr>
          <a:r>
            <a:rPr lang="en-US" sz="1100" kern="1200" dirty="0">
              <a:latin typeface="Abadi" panose="020B0604020104020204" pitchFamily="34" charset="0"/>
            </a:rPr>
            <a:t>Orbit Type and Flight Number</a:t>
          </a:r>
          <a:endParaRPr lang="it-IT" sz="1100" kern="1200" dirty="0">
            <a:latin typeface="Abadi" panose="020B0604020104020204" pitchFamily="34" charset="0"/>
          </a:endParaRPr>
        </a:p>
        <a:p>
          <a:pPr marL="114300" lvl="2" indent="-57150" algn="l" defTabSz="488950">
            <a:lnSpc>
              <a:spcPct val="90000"/>
            </a:lnSpc>
            <a:spcBef>
              <a:spcPct val="0"/>
            </a:spcBef>
            <a:spcAft>
              <a:spcPct val="15000"/>
            </a:spcAft>
            <a:buChar char="•"/>
          </a:pPr>
          <a:r>
            <a:rPr lang="it-IT" sz="1100" kern="1200" dirty="0">
              <a:latin typeface="Abadi" panose="020B0604020104020204" pitchFamily="34" charset="0"/>
            </a:rPr>
            <a:t>Payload and </a:t>
          </a:r>
          <a:r>
            <a:rPr lang="it-IT" sz="1100" kern="1200" dirty="0" err="1">
              <a:latin typeface="Abadi" panose="020B0604020104020204" pitchFamily="34" charset="0"/>
            </a:rPr>
            <a:t>Orbit</a:t>
          </a:r>
          <a:r>
            <a:rPr lang="it-IT" sz="1100" kern="1200" dirty="0">
              <a:latin typeface="Abadi" panose="020B0604020104020204" pitchFamily="34" charset="0"/>
            </a:rPr>
            <a:t> </a:t>
          </a:r>
          <a:r>
            <a:rPr lang="it-IT" sz="1100" kern="1200" dirty="0" err="1">
              <a:latin typeface="Abadi" panose="020B0604020104020204" pitchFamily="34" charset="0"/>
            </a:rPr>
            <a:t>Type</a:t>
          </a:r>
          <a:endParaRPr lang="it-IT" sz="1100" kern="1200" dirty="0">
            <a:latin typeface="Abadi" panose="020B0604020104020204" pitchFamily="34" charset="0"/>
          </a:endParaRPr>
        </a:p>
        <a:p>
          <a:pPr marL="114300" lvl="2" indent="-57150" algn="l" defTabSz="488950">
            <a:lnSpc>
              <a:spcPct val="90000"/>
            </a:lnSpc>
            <a:spcBef>
              <a:spcPct val="0"/>
            </a:spcBef>
            <a:spcAft>
              <a:spcPct val="15000"/>
            </a:spcAft>
            <a:buChar char="•"/>
          </a:pPr>
          <a:endParaRPr lang="it-IT" sz="1100" kern="1200" dirty="0">
            <a:latin typeface="Abadi" panose="020B0604020104020204" pitchFamily="34" charset="0"/>
          </a:endParaRPr>
        </a:p>
        <a:p>
          <a:pPr marL="57150" lvl="1" indent="-57150" algn="l" defTabSz="488950">
            <a:lnSpc>
              <a:spcPct val="90000"/>
            </a:lnSpc>
            <a:spcBef>
              <a:spcPct val="0"/>
            </a:spcBef>
            <a:spcAft>
              <a:spcPct val="15000"/>
            </a:spcAft>
            <a:buChar char="•"/>
          </a:pPr>
          <a:r>
            <a:rPr lang="en-US" sz="1100" kern="1200" dirty="0">
              <a:latin typeface="Abadi" panose="020B0604020104020204" pitchFamily="34" charset="0"/>
            </a:rPr>
            <a:t>Scatter charts are useful to observe </a:t>
          </a:r>
          <a:r>
            <a:rPr lang="it-IT" sz="1100" kern="1200" dirty="0" err="1">
              <a:latin typeface="Abadi" panose="020B0604020104020204" pitchFamily="34" charset="0"/>
            </a:rPr>
            <a:t>relationships</a:t>
          </a:r>
          <a:r>
            <a:rPr lang="it-IT" sz="1100" kern="1200" dirty="0">
              <a:latin typeface="Abadi" panose="020B0604020104020204" pitchFamily="34" charset="0"/>
            </a:rPr>
            <a:t>, or </a:t>
          </a:r>
          <a:r>
            <a:rPr lang="it-IT" sz="1100" kern="1200" dirty="0" err="1">
              <a:latin typeface="Abadi" panose="020B0604020104020204" pitchFamily="34" charset="0"/>
            </a:rPr>
            <a:t>correlations</a:t>
          </a:r>
          <a:r>
            <a:rPr lang="it-IT" sz="1100" kern="1200" dirty="0">
              <a:latin typeface="Abadi" panose="020B0604020104020204" pitchFamily="34" charset="0"/>
            </a:rPr>
            <a:t>, </a:t>
          </a:r>
          <a:r>
            <a:rPr lang="it-IT" sz="1100" kern="1200" dirty="0" err="1">
              <a:latin typeface="Abadi" panose="020B0604020104020204" pitchFamily="34" charset="0"/>
            </a:rPr>
            <a:t>between</a:t>
          </a:r>
          <a:r>
            <a:rPr lang="it-IT" sz="1100" kern="1200" dirty="0">
              <a:latin typeface="Abadi" panose="020B0604020104020204" pitchFamily="34" charset="0"/>
            </a:rPr>
            <a:t> </a:t>
          </a:r>
          <a:r>
            <a:rPr lang="it-IT" sz="1100" kern="1200" dirty="0" err="1">
              <a:latin typeface="Abadi" panose="020B0604020104020204" pitchFamily="34" charset="0"/>
            </a:rPr>
            <a:t>two</a:t>
          </a:r>
          <a:r>
            <a:rPr lang="it-IT" sz="1100" kern="1200" dirty="0">
              <a:latin typeface="Abadi" panose="020B0604020104020204" pitchFamily="34" charset="0"/>
            </a:rPr>
            <a:t> </a:t>
          </a:r>
          <a:r>
            <a:rPr lang="it-IT" sz="1100" kern="1200" dirty="0" err="1">
              <a:latin typeface="Abadi" panose="020B0604020104020204" pitchFamily="34" charset="0"/>
            </a:rPr>
            <a:t>numeric</a:t>
          </a:r>
          <a:r>
            <a:rPr lang="it-IT" sz="1100" kern="1200" dirty="0">
              <a:latin typeface="Abadi" panose="020B0604020104020204" pitchFamily="34" charset="0"/>
            </a:rPr>
            <a:t> </a:t>
          </a:r>
          <a:r>
            <a:rPr lang="it-IT" sz="1100" kern="1200" dirty="0" err="1">
              <a:latin typeface="Abadi" panose="020B0604020104020204" pitchFamily="34" charset="0"/>
            </a:rPr>
            <a:t>variables</a:t>
          </a:r>
          <a:r>
            <a:rPr lang="it-IT" sz="1100" kern="1200" dirty="0">
              <a:latin typeface="Abadi" panose="020B0604020104020204" pitchFamily="34" charset="0"/>
            </a:rPr>
            <a:t>.</a:t>
          </a:r>
        </a:p>
      </dsp:txBody>
      <dsp:txXfrm>
        <a:off x="476694" y="691357"/>
        <a:ext cx="2114215" cy="2915920"/>
      </dsp:txXfrm>
    </dsp:sp>
    <dsp:sp modelId="{8BFACFE6-96A6-4CA0-9EA3-57BD3C1C5FD9}">
      <dsp:nvSpPr>
        <dsp:cNvPr id="0" name=""/>
        <dsp:cNvSpPr/>
      </dsp:nvSpPr>
      <dsp:spPr>
        <a:xfrm>
          <a:off x="52243" y="131081"/>
          <a:ext cx="848901" cy="84890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01BA24-929C-46FB-87E5-60844351646C}">
      <dsp:nvSpPr>
        <dsp:cNvPr id="0" name=""/>
        <dsp:cNvSpPr/>
      </dsp:nvSpPr>
      <dsp:spPr>
        <a:xfrm rot="16200000">
          <a:off x="1904531" y="1937091"/>
          <a:ext cx="2915920" cy="42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4342" bIns="0" numCol="1" spcCol="1270" anchor="t" anchorCtr="0">
          <a:noAutofit/>
        </a:bodyPr>
        <a:lstStyle/>
        <a:p>
          <a:pPr marL="0" lvl="0" indent="0" algn="r" defTabSz="533400">
            <a:lnSpc>
              <a:spcPct val="90000"/>
            </a:lnSpc>
            <a:spcBef>
              <a:spcPct val="0"/>
            </a:spcBef>
            <a:spcAft>
              <a:spcPct val="35000"/>
            </a:spcAft>
            <a:buNone/>
          </a:pPr>
          <a:r>
            <a:rPr lang="en-US" sz="1200" b="1" kern="1200" dirty="0">
              <a:solidFill>
                <a:srgbClr val="005493"/>
              </a:solidFill>
              <a:latin typeface="Abadi" panose="020B0604020104020204" pitchFamily="34" charset="0"/>
              <a:cs typeface="Carlito"/>
            </a:rPr>
            <a:t>BAR CHART</a:t>
          </a:r>
          <a:endParaRPr lang="it-IT" sz="1200" b="1" kern="1200" dirty="0">
            <a:solidFill>
              <a:srgbClr val="005493"/>
            </a:solidFill>
            <a:latin typeface="Abadi" panose="020B0604020104020204" pitchFamily="34" charset="0"/>
          </a:endParaRPr>
        </a:p>
      </dsp:txBody>
      <dsp:txXfrm>
        <a:off x="1904531" y="1937091"/>
        <a:ext cx="2915920" cy="424450"/>
      </dsp:txXfrm>
    </dsp:sp>
    <dsp:sp modelId="{12B6FE8F-4CF8-4E87-BB86-4587CA43F0C0}">
      <dsp:nvSpPr>
        <dsp:cNvPr id="0" name=""/>
        <dsp:cNvSpPr/>
      </dsp:nvSpPr>
      <dsp:spPr>
        <a:xfrm>
          <a:off x="3574716" y="691357"/>
          <a:ext cx="2114215" cy="2915920"/>
        </a:xfrm>
        <a:prstGeom prst="rect">
          <a:avLst/>
        </a:prstGeom>
        <a:solidFill>
          <a:srgbClr val="0B49CB"/>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37434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b="0" kern="1200" dirty="0">
              <a:latin typeface="Abadi" panose="020B0604020104020204" pitchFamily="34" charset="0"/>
            </a:rPr>
            <a:t>A bar chart was produced to visualize the </a:t>
          </a:r>
          <a:r>
            <a:rPr lang="it-IT" sz="1100" b="0" kern="1200" dirty="0" err="1">
              <a:latin typeface="Abadi" panose="020B0604020104020204" pitchFamily="34" charset="0"/>
            </a:rPr>
            <a:t>relationship</a:t>
          </a:r>
          <a:r>
            <a:rPr lang="it-IT" sz="1100" b="0" kern="1200" dirty="0">
              <a:latin typeface="Abadi" panose="020B0604020104020204" pitchFamily="34" charset="0"/>
            </a:rPr>
            <a:t> </a:t>
          </a:r>
          <a:r>
            <a:rPr lang="it-IT" sz="1100" b="0" kern="1200" dirty="0" err="1">
              <a:latin typeface="Abadi" panose="020B0604020104020204" pitchFamily="34" charset="0"/>
            </a:rPr>
            <a:t>between</a:t>
          </a:r>
          <a:r>
            <a:rPr lang="it-IT" sz="1100" b="0" kern="1200" dirty="0">
              <a:latin typeface="Abadi" panose="020B0604020104020204" pitchFamily="34" charset="0"/>
            </a:rPr>
            <a:t>:</a:t>
          </a:r>
        </a:p>
        <a:p>
          <a:pPr marL="114300" lvl="2" indent="-57150" algn="l" defTabSz="488950">
            <a:lnSpc>
              <a:spcPct val="90000"/>
            </a:lnSpc>
            <a:spcBef>
              <a:spcPct val="0"/>
            </a:spcBef>
            <a:spcAft>
              <a:spcPct val="15000"/>
            </a:spcAft>
            <a:buChar char="•"/>
          </a:pPr>
          <a:r>
            <a:rPr lang="en-US" sz="1100" b="0" kern="1200" dirty="0">
              <a:latin typeface="Abadi" panose="020B0604020104020204" pitchFamily="34" charset="0"/>
            </a:rPr>
            <a:t> Success Rate and Orbit Type</a:t>
          </a:r>
          <a:endParaRPr lang="it-IT" sz="1100" b="0" kern="1200" dirty="0">
            <a:latin typeface="Abadi" panose="020B0604020104020204" pitchFamily="34" charset="0"/>
          </a:endParaRPr>
        </a:p>
        <a:p>
          <a:pPr marL="114300" lvl="2" indent="-57150" algn="l" defTabSz="488950">
            <a:lnSpc>
              <a:spcPct val="90000"/>
            </a:lnSpc>
            <a:spcBef>
              <a:spcPct val="0"/>
            </a:spcBef>
            <a:spcAft>
              <a:spcPct val="15000"/>
            </a:spcAft>
            <a:buChar char="•"/>
          </a:pPr>
          <a:endParaRPr lang="it-IT" sz="1100" b="0" kern="1200" dirty="0">
            <a:latin typeface="Abadi" panose="020B0604020104020204" pitchFamily="34" charset="0"/>
          </a:endParaRPr>
        </a:p>
        <a:p>
          <a:pPr marL="57150" lvl="1" indent="-57150" algn="l" defTabSz="488950">
            <a:lnSpc>
              <a:spcPct val="90000"/>
            </a:lnSpc>
            <a:spcBef>
              <a:spcPct val="0"/>
            </a:spcBef>
            <a:spcAft>
              <a:spcPct val="15000"/>
            </a:spcAft>
            <a:buChar char="•"/>
          </a:pPr>
          <a:r>
            <a:rPr lang="en-US" sz="1100" b="0" kern="1200" dirty="0">
              <a:latin typeface="Abadi" panose="020B0604020104020204" pitchFamily="34" charset="0"/>
            </a:rPr>
            <a:t>Bar charts are used to compare a numerical value to a categorical variable. Horizontal or vertical bar charts can be used, depending on the size of the data.</a:t>
          </a:r>
          <a:endParaRPr lang="it-IT" sz="1100" b="0" kern="1200" dirty="0">
            <a:latin typeface="Abadi" panose="020B0604020104020204" pitchFamily="34" charset="0"/>
          </a:endParaRPr>
        </a:p>
      </dsp:txBody>
      <dsp:txXfrm>
        <a:off x="3574716" y="691357"/>
        <a:ext cx="2114215" cy="2915920"/>
      </dsp:txXfrm>
    </dsp:sp>
    <dsp:sp modelId="{428D8DBD-250F-44D2-A210-DB5166CC815C}">
      <dsp:nvSpPr>
        <dsp:cNvPr id="0" name=""/>
        <dsp:cNvSpPr/>
      </dsp:nvSpPr>
      <dsp:spPr>
        <a:xfrm>
          <a:off x="3150265" y="131081"/>
          <a:ext cx="848901" cy="84890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313453-3C01-40BD-AF52-CA1894DD8AA6}">
      <dsp:nvSpPr>
        <dsp:cNvPr id="0" name=""/>
        <dsp:cNvSpPr/>
      </dsp:nvSpPr>
      <dsp:spPr>
        <a:xfrm rot="16200000">
          <a:off x="5002553" y="1937091"/>
          <a:ext cx="2915920" cy="42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4342" bIns="0" numCol="1" spcCol="1270" anchor="t" anchorCtr="0">
          <a:noAutofit/>
        </a:bodyPr>
        <a:lstStyle/>
        <a:p>
          <a:pPr marL="0" lvl="0" indent="0" algn="r" defTabSz="533400">
            <a:lnSpc>
              <a:spcPct val="90000"/>
            </a:lnSpc>
            <a:spcBef>
              <a:spcPct val="0"/>
            </a:spcBef>
            <a:spcAft>
              <a:spcPct val="35000"/>
            </a:spcAft>
            <a:buNone/>
          </a:pPr>
          <a:r>
            <a:rPr lang="en-US" sz="1200" b="1" kern="1200" spc="-5" dirty="0">
              <a:solidFill>
                <a:srgbClr val="005493"/>
              </a:solidFill>
              <a:latin typeface="Abadi" panose="020B0604020104020204" pitchFamily="34" charset="0"/>
              <a:cs typeface="Carlito"/>
            </a:rPr>
            <a:t>LINE CHART</a:t>
          </a:r>
          <a:endParaRPr lang="it-IT" sz="1200" b="1" kern="1200" dirty="0">
            <a:solidFill>
              <a:srgbClr val="005493"/>
            </a:solidFill>
            <a:latin typeface="Abadi" panose="020B0604020104020204" pitchFamily="34" charset="0"/>
          </a:endParaRPr>
        </a:p>
      </dsp:txBody>
      <dsp:txXfrm>
        <a:off x="5002553" y="1937091"/>
        <a:ext cx="2915920" cy="424450"/>
      </dsp:txXfrm>
    </dsp:sp>
    <dsp:sp modelId="{CA454BBD-236B-432A-B991-A4C98D6EBC38}">
      <dsp:nvSpPr>
        <dsp:cNvPr id="0" name=""/>
        <dsp:cNvSpPr/>
      </dsp:nvSpPr>
      <dsp:spPr>
        <a:xfrm>
          <a:off x="6672738" y="691357"/>
          <a:ext cx="2114215" cy="2915920"/>
        </a:xfrm>
        <a:prstGeom prst="rect">
          <a:avLst/>
        </a:prstGeom>
        <a:solidFill>
          <a:srgbClr val="0B49CB"/>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374342" rIns="113792" bIns="113792"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Abadi" panose="020B0604020104020204" pitchFamily="34" charset="0"/>
            </a:rPr>
            <a:t>Line charts were produced to visualize the </a:t>
          </a:r>
          <a:r>
            <a:rPr lang="it-IT" sz="1200" kern="1200" dirty="0" err="1">
              <a:latin typeface="Abadi" panose="020B0604020104020204" pitchFamily="34" charset="0"/>
            </a:rPr>
            <a:t>relationships</a:t>
          </a:r>
          <a:r>
            <a:rPr lang="it-IT" sz="1200" kern="1200" dirty="0">
              <a:latin typeface="Abadi" panose="020B0604020104020204" pitchFamily="34" charset="0"/>
            </a:rPr>
            <a:t> </a:t>
          </a:r>
          <a:r>
            <a:rPr lang="it-IT" sz="1200" kern="1200" dirty="0" err="1">
              <a:latin typeface="Abadi" panose="020B0604020104020204" pitchFamily="34" charset="0"/>
            </a:rPr>
            <a:t>between</a:t>
          </a:r>
          <a:r>
            <a:rPr lang="it-IT" sz="1200" kern="1200" dirty="0">
              <a:latin typeface="Abadi" panose="020B0604020104020204" pitchFamily="34" charset="0"/>
            </a:rPr>
            <a:t>:</a:t>
          </a:r>
        </a:p>
        <a:p>
          <a:pPr marL="228600" lvl="2" indent="-114300" algn="l" defTabSz="533400">
            <a:lnSpc>
              <a:spcPct val="90000"/>
            </a:lnSpc>
            <a:spcBef>
              <a:spcPct val="0"/>
            </a:spcBef>
            <a:spcAft>
              <a:spcPct val="15000"/>
            </a:spcAft>
            <a:buChar char="•"/>
          </a:pPr>
          <a:r>
            <a:rPr lang="en-US" sz="1200" kern="1200" dirty="0">
              <a:latin typeface="Abadi" panose="020B0604020104020204" pitchFamily="34" charset="0"/>
            </a:rPr>
            <a:t> Success Rate and Year (i.e. the launch </a:t>
          </a:r>
          <a:r>
            <a:rPr lang="it-IT" sz="1200" kern="1200" dirty="0">
              <a:latin typeface="Abadi" panose="020B0604020104020204" pitchFamily="34" charset="0"/>
            </a:rPr>
            <a:t>success </a:t>
          </a:r>
          <a:r>
            <a:rPr lang="it-IT" sz="1200" kern="1200" dirty="0" err="1">
              <a:latin typeface="Abadi" panose="020B0604020104020204" pitchFamily="34" charset="0"/>
            </a:rPr>
            <a:t>yearly</a:t>
          </a:r>
          <a:r>
            <a:rPr lang="it-IT" sz="1200" kern="1200" dirty="0">
              <a:latin typeface="Abadi" panose="020B0604020104020204" pitchFamily="34" charset="0"/>
            </a:rPr>
            <a:t> trend)</a:t>
          </a:r>
        </a:p>
        <a:p>
          <a:pPr marL="228600" lvl="2" indent="-114300" algn="l" defTabSz="533400">
            <a:lnSpc>
              <a:spcPct val="90000"/>
            </a:lnSpc>
            <a:spcBef>
              <a:spcPct val="0"/>
            </a:spcBef>
            <a:spcAft>
              <a:spcPct val="15000"/>
            </a:spcAft>
            <a:buChar char="•"/>
          </a:pPr>
          <a:endParaRPr lang="it-IT" sz="1200" kern="1200" dirty="0">
            <a:latin typeface="Abadi" panose="020B0604020104020204" pitchFamily="34" charset="0"/>
          </a:endParaRPr>
        </a:p>
        <a:p>
          <a:pPr marL="114300" lvl="1" indent="-114300" algn="l" defTabSz="533400">
            <a:lnSpc>
              <a:spcPct val="90000"/>
            </a:lnSpc>
            <a:spcBef>
              <a:spcPct val="0"/>
            </a:spcBef>
            <a:spcAft>
              <a:spcPct val="15000"/>
            </a:spcAft>
            <a:buChar char="•"/>
          </a:pPr>
          <a:r>
            <a:rPr lang="it-IT" sz="1200" kern="1200" dirty="0">
              <a:latin typeface="Abadi" panose="020B0604020104020204" pitchFamily="34" charset="0"/>
            </a:rPr>
            <a:t> </a:t>
          </a:r>
          <a:r>
            <a:rPr lang="en-US" sz="1200" kern="1200" dirty="0">
              <a:latin typeface="Abadi" panose="020B0604020104020204" pitchFamily="34" charset="0"/>
            </a:rPr>
            <a:t>Line charts contain numerical values on both axes, and are generally used t show the change of a variable over time.</a:t>
          </a:r>
          <a:endParaRPr lang="it-IT" sz="1200" kern="1200" dirty="0">
            <a:latin typeface="Abadi" panose="020B0604020104020204" pitchFamily="34" charset="0"/>
          </a:endParaRPr>
        </a:p>
      </dsp:txBody>
      <dsp:txXfrm>
        <a:off x="6672738" y="691357"/>
        <a:ext cx="2114215" cy="2915920"/>
      </dsp:txXfrm>
    </dsp:sp>
    <dsp:sp modelId="{906D0CEF-3D22-40CA-806B-6CC3CB86E6D0}">
      <dsp:nvSpPr>
        <dsp:cNvPr id="0" name=""/>
        <dsp:cNvSpPr/>
      </dsp:nvSpPr>
      <dsp:spPr>
        <a:xfrm>
          <a:off x="6248287" y="131081"/>
          <a:ext cx="848901" cy="84890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B3052-E311-4A4D-87AB-F86289E3950F}">
      <dsp:nvSpPr>
        <dsp:cNvPr id="0" name=""/>
        <dsp:cNvSpPr/>
      </dsp:nvSpPr>
      <dsp:spPr>
        <a:xfrm>
          <a:off x="1578290" y="749717"/>
          <a:ext cx="331857" cy="91440"/>
        </a:xfrm>
        <a:custGeom>
          <a:avLst/>
          <a:gdLst/>
          <a:ahLst/>
          <a:cxnLst/>
          <a:rect l="0" t="0" r="0" b="0"/>
          <a:pathLst>
            <a:path>
              <a:moveTo>
                <a:pt x="0" y="45720"/>
              </a:moveTo>
              <a:lnTo>
                <a:pt x="331857" y="45720"/>
              </a:lnTo>
            </a:path>
          </a:pathLst>
        </a:custGeom>
        <a:noFill/>
        <a:ln w="6350" cap="flat" cmpd="sng" algn="ctr">
          <a:solidFill>
            <a:schemeClr val="accent1"/>
          </a:solidFill>
          <a:prstDash val="solid"/>
          <a:miter lim="800000"/>
          <a:headEnd type="none"/>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1735157" y="793625"/>
        <a:ext cx="18122" cy="3624"/>
      </dsp:txXfrm>
    </dsp:sp>
    <dsp:sp modelId="{EBB4E324-831D-4976-A743-C7869843BCEE}">
      <dsp:nvSpPr>
        <dsp:cNvPr id="0" name=""/>
        <dsp:cNvSpPr/>
      </dsp:nvSpPr>
      <dsp:spPr>
        <a:xfrm>
          <a:off x="4186" y="322666"/>
          <a:ext cx="1575903" cy="945542"/>
        </a:xfrm>
        <a:prstGeom prst="flowChartAlternateProcess">
          <a:avLst/>
        </a:prstGeom>
        <a:solidFill>
          <a:srgbClr val="0B49CB"/>
        </a:solidFill>
        <a:ln w="12700" cap="flat" cmpd="sng" algn="ctr">
          <a:solidFill>
            <a:srgbClr val="005493"/>
          </a:solidFill>
          <a:prstDash val="solid"/>
          <a:bevel/>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spc="-5" dirty="0">
              <a:solidFill>
                <a:srgbClr val="FFFFFF"/>
              </a:solidFill>
              <a:latin typeface="Abadi" panose="020B0604020104020204" pitchFamily="34" charset="0"/>
              <a:cs typeface="Carlito"/>
            </a:rPr>
            <a:t>Split </a:t>
          </a:r>
          <a:r>
            <a:rPr lang="it-IT" sz="1200" kern="1200" dirty="0">
              <a:solidFill>
                <a:srgbClr val="FFFFFF"/>
              </a:solidFill>
              <a:latin typeface="Abadi" panose="020B0604020104020204" pitchFamily="34" charset="0"/>
              <a:cs typeface="Carlito"/>
            </a:rPr>
            <a:t>label</a:t>
          </a:r>
          <a:r>
            <a:rPr lang="it-IT" sz="1200" kern="1200" spc="-195" dirty="0">
              <a:solidFill>
                <a:srgbClr val="FFFFFF"/>
              </a:solidFill>
              <a:latin typeface="Abadi" panose="020B0604020104020204" pitchFamily="34" charset="0"/>
              <a:cs typeface="Carlito"/>
            </a:rPr>
            <a:t> </a:t>
          </a:r>
          <a:r>
            <a:rPr lang="it-IT" sz="1200" kern="1200" spc="-5" dirty="0" err="1">
              <a:solidFill>
                <a:srgbClr val="FFFFFF"/>
              </a:solidFill>
              <a:latin typeface="Abadi" panose="020B0604020104020204" pitchFamily="34" charset="0"/>
              <a:cs typeface="Carlito"/>
            </a:rPr>
            <a:t>column</a:t>
          </a:r>
          <a:r>
            <a:rPr lang="it-IT" sz="1200" kern="1200" spc="-5" dirty="0">
              <a:solidFill>
                <a:srgbClr val="FFFFFF"/>
              </a:solidFill>
              <a:latin typeface="Abadi" panose="020B0604020104020204" pitchFamily="34" charset="0"/>
              <a:cs typeface="Carlito"/>
            </a:rPr>
            <a:t> </a:t>
          </a:r>
          <a:r>
            <a:rPr lang="it-IT" sz="1200" kern="1200" dirty="0">
              <a:solidFill>
                <a:srgbClr val="FFFFFF"/>
              </a:solidFill>
              <a:latin typeface="Abadi" panose="020B0604020104020204" pitchFamily="34" charset="0"/>
              <a:cs typeface="Carlito"/>
            </a:rPr>
            <a:t>‘Class’ </a:t>
          </a:r>
          <a:r>
            <a:rPr lang="it-IT" sz="1200" kern="1200" spc="-15" dirty="0">
              <a:solidFill>
                <a:srgbClr val="FFFFFF"/>
              </a:solidFill>
              <a:latin typeface="Abadi" panose="020B0604020104020204" pitchFamily="34" charset="0"/>
              <a:cs typeface="Carlito"/>
            </a:rPr>
            <a:t>from</a:t>
          </a:r>
          <a:r>
            <a:rPr lang="it-IT" sz="1200" kern="1200" spc="-200" dirty="0">
              <a:solidFill>
                <a:srgbClr val="FFFFFF"/>
              </a:solidFill>
              <a:latin typeface="Abadi" panose="020B0604020104020204" pitchFamily="34" charset="0"/>
              <a:cs typeface="Carlito"/>
            </a:rPr>
            <a:t> </a:t>
          </a:r>
          <a:r>
            <a:rPr lang="it-IT" sz="1200" kern="1200" spc="-15" dirty="0">
              <a:solidFill>
                <a:srgbClr val="FFFFFF"/>
              </a:solidFill>
              <a:latin typeface="Abadi" panose="020B0604020104020204" pitchFamily="34" charset="0"/>
              <a:cs typeface="Carlito"/>
            </a:rPr>
            <a:t>dataset</a:t>
          </a:r>
          <a:endParaRPr lang="it-IT" sz="1200" kern="1200" dirty="0">
            <a:latin typeface="Abadi" panose="020B0604020104020204" pitchFamily="34" charset="0"/>
          </a:endParaRPr>
        </a:p>
      </dsp:txBody>
      <dsp:txXfrm>
        <a:off x="50343" y="368823"/>
        <a:ext cx="1483589" cy="853228"/>
      </dsp:txXfrm>
    </dsp:sp>
    <dsp:sp modelId="{AAD33DDA-336B-4F44-8FFE-6523E03AED1C}">
      <dsp:nvSpPr>
        <dsp:cNvPr id="0" name=""/>
        <dsp:cNvSpPr/>
      </dsp:nvSpPr>
      <dsp:spPr>
        <a:xfrm>
          <a:off x="3516651" y="749717"/>
          <a:ext cx="331857" cy="91440"/>
        </a:xfrm>
        <a:custGeom>
          <a:avLst/>
          <a:gdLst/>
          <a:ahLst/>
          <a:cxnLst/>
          <a:rect l="0" t="0" r="0" b="0"/>
          <a:pathLst>
            <a:path>
              <a:moveTo>
                <a:pt x="0" y="45720"/>
              </a:moveTo>
              <a:lnTo>
                <a:pt x="331857" y="45720"/>
              </a:lnTo>
            </a:path>
          </a:pathLst>
        </a:custGeom>
        <a:noFill/>
        <a:ln w="6350" cap="flat" cmpd="sng" algn="ctr">
          <a:solidFill>
            <a:schemeClr val="accent1"/>
          </a:solidFill>
          <a:prstDash val="solid"/>
          <a:miter lim="800000"/>
          <a:headEnd type="none"/>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3673519" y="793625"/>
        <a:ext cx="18122" cy="3624"/>
      </dsp:txXfrm>
    </dsp:sp>
    <dsp:sp modelId="{38235A9F-064F-4A50-9EE8-F157EF6E3357}">
      <dsp:nvSpPr>
        <dsp:cNvPr id="0" name=""/>
        <dsp:cNvSpPr/>
      </dsp:nvSpPr>
      <dsp:spPr>
        <a:xfrm>
          <a:off x="1942548" y="322666"/>
          <a:ext cx="1575903" cy="945542"/>
        </a:xfrm>
        <a:prstGeom prst="flowChartAlternateProcess">
          <a:avLst/>
        </a:prstGeom>
        <a:solidFill>
          <a:srgbClr val="0B49CB"/>
        </a:solidFill>
        <a:ln w="12700" cap="flat" cmpd="sng" algn="ctr">
          <a:solidFill>
            <a:srgbClr val="005493"/>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spc="-5" dirty="0" err="1">
              <a:solidFill>
                <a:srgbClr val="FFFFFF"/>
              </a:solidFill>
              <a:latin typeface="Abadi" panose="020B0604020104020204" pitchFamily="34" charset="0"/>
              <a:cs typeface="Carlito"/>
            </a:rPr>
            <a:t>Fit</a:t>
          </a:r>
          <a:r>
            <a:rPr lang="it-IT" sz="1200" kern="1200" spc="-5" dirty="0">
              <a:solidFill>
                <a:srgbClr val="FFFFFF"/>
              </a:solidFill>
              <a:latin typeface="Abadi" panose="020B0604020104020204" pitchFamily="34" charset="0"/>
              <a:cs typeface="Carlito"/>
            </a:rPr>
            <a:t> </a:t>
          </a:r>
          <a:r>
            <a:rPr lang="it-IT" sz="1200" kern="1200" dirty="0">
              <a:solidFill>
                <a:srgbClr val="FFFFFF"/>
              </a:solidFill>
              <a:latin typeface="Abadi" panose="020B0604020104020204" pitchFamily="34" charset="0"/>
              <a:cs typeface="Carlito"/>
            </a:rPr>
            <a:t>and</a:t>
          </a:r>
          <a:r>
            <a:rPr lang="it-IT" sz="1200" kern="1200" spc="-170" dirty="0">
              <a:solidFill>
                <a:srgbClr val="FFFFFF"/>
              </a:solidFill>
              <a:latin typeface="Abadi" panose="020B0604020104020204" pitchFamily="34" charset="0"/>
              <a:cs typeface="Carlito"/>
            </a:rPr>
            <a:t> </a:t>
          </a:r>
          <a:r>
            <a:rPr lang="it-IT" sz="1200" kern="1200" spc="-45" dirty="0" err="1">
              <a:solidFill>
                <a:srgbClr val="FFFFFF"/>
              </a:solidFill>
              <a:latin typeface="Abadi" panose="020B0604020104020204" pitchFamily="34" charset="0"/>
              <a:cs typeface="Carlito"/>
            </a:rPr>
            <a:t>Transform</a:t>
          </a:r>
          <a:r>
            <a:rPr lang="it-IT" sz="1200" kern="1200" spc="-45" dirty="0">
              <a:solidFill>
                <a:srgbClr val="FFFFFF"/>
              </a:solidFill>
              <a:latin typeface="Abadi" panose="020B0604020104020204" pitchFamily="34" charset="0"/>
              <a:cs typeface="Carlito"/>
            </a:rPr>
            <a:t> </a:t>
          </a:r>
          <a:r>
            <a:rPr lang="it-IT" sz="1200" kern="1200" spc="-15" dirty="0">
              <a:solidFill>
                <a:srgbClr val="FFFFFF"/>
              </a:solidFill>
              <a:latin typeface="Abadi" panose="020B0604020104020204" pitchFamily="34" charset="0"/>
              <a:cs typeface="Carlito"/>
            </a:rPr>
            <a:t>Features</a:t>
          </a:r>
          <a:r>
            <a:rPr lang="it-IT" sz="1200" kern="1200" spc="-135" dirty="0">
              <a:solidFill>
                <a:srgbClr val="FFFFFF"/>
              </a:solidFill>
              <a:latin typeface="Abadi" panose="020B0604020104020204" pitchFamily="34" charset="0"/>
              <a:cs typeface="Carlito"/>
            </a:rPr>
            <a:t> </a:t>
          </a:r>
          <a:r>
            <a:rPr lang="it-IT" sz="1200" kern="1200" dirty="0" err="1">
              <a:solidFill>
                <a:srgbClr val="FFFFFF"/>
              </a:solidFill>
              <a:latin typeface="Abadi" panose="020B0604020104020204" pitchFamily="34" charset="0"/>
              <a:cs typeface="Carlito"/>
            </a:rPr>
            <a:t>using</a:t>
          </a:r>
          <a:r>
            <a:rPr lang="it-IT" sz="1200" kern="1200" dirty="0">
              <a:solidFill>
                <a:srgbClr val="FFFFFF"/>
              </a:solidFill>
              <a:latin typeface="Abadi" panose="020B0604020104020204" pitchFamily="34" charset="0"/>
              <a:cs typeface="Carlito"/>
            </a:rPr>
            <a:t> </a:t>
          </a:r>
          <a:r>
            <a:rPr lang="it-IT" sz="1200" kern="1200" spc="-10" dirty="0">
              <a:solidFill>
                <a:srgbClr val="FFFFFF"/>
              </a:solidFill>
              <a:latin typeface="Abadi" panose="020B0604020104020204" pitchFamily="34" charset="0"/>
              <a:cs typeface="Carlito"/>
            </a:rPr>
            <a:t>Standard</a:t>
          </a:r>
          <a:r>
            <a:rPr lang="it-IT" sz="1200" kern="1200" spc="-200" dirty="0">
              <a:solidFill>
                <a:srgbClr val="FFFFFF"/>
              </a:solidFill>
              <a:latin typeface="Abadi" panose="020B0604020104020204" pitchFamily="34" charset="0"/>
              <a:cs typeface="Carlito"/>
            </a:rPr>
            <a:t> </a:t>
          </a:r>
          <a:r>
            <a:rPr lang="it-IT" sz="1200" kern="1200" spc="-5" dirty="0" err="1">
              <a:solidFill>
                <a:srgbClr val="FFFFFF"/>
              </a:solidFill>
              <a:latin typeface="Abadi" panose="020B0604020104020204" pitchFamily="34" charset="0"/>
              <a:cs typeface="Carlito"/>
            </a:rPr>
            <a:t>Scaler</a:t>
          </a:r>
          <a:endParaRPr lang="it-IT" sz="1200" kern="1200" dirty="0">
            <a:latin typeface="Abadi" panose="020B0604020104020204" pitchFamily="34" charset="0"/>
          </a:endParaRPr>
        </a:p>
      </dsp:txBody>
      <dsp:txXfrm>
        <a:off x="1988705" y="368823"/>
        <a:ext cx="1483589" cy="853228"/>
      </dsp:txXfrm>
    </dsp:sp>
    <dsp:sp modelId="{85F500ED-8542-44AB-9584-DB66DF81B316}">
      <dsp:nvSpPr>
        <dsp:cNvPr id="0" name=""/>
        <dsp:cNvSpPr/>
      </dsp:nvSpPr>
      <dsp:spPr>
        <a:xfrm>
          <a:off x="792138" y="1266408"/>
          <a:ext cx="3876723" cy="331857"/>
        </a:xfrm>
        <a:custGeom>
          <a:avLst/>
          <a:gdLst/>
          <a:ahLst/>
          <a:cxnLst/>
          <a:rect l="0" t="0" r="0" b="0"/>
          <a:pathLst>
            <a:path>
              <a:moveTo>
                <a:pt x="3876723" y="0"/>
              </a:moveTo>
              <a:lnTo>
                <a:pt x="3876723" y="183028"/>
              </a:lnTo>
              <a:lnTo>
                <a:pt x="0" y="183028"/>
              </a:lnTo>
              <a:lnTo>
                <a:pt x="0" y="331857"/>
              </a:lnTo>
            </a:path>
          </a:pathLst>
        </a:custGeom>
        <a:noFill/>
        <a:ln w="6350" cap="flat" cmpd="sng" algn="ctr">
          <a:solidFill>
            <a:schemeClr val="accent1"/>
          </a:solidFill>
          <a:prstDash val="solid"/>
          <a:miter lim="800000"/>
          <a:headEnd type="none"/>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2633159" y="1430525"/>
        <a:ext cx="194681" cy="3624"/>
      </dsp:txXfrm>
    </dsp:sp>
    <dsp:sp modelId="{9B3F41BF-E870-4588-B143-6ACAF0FEB6FF}">
      <dsp:nvSpPr>
        <dsp:cNvPr id="0" name=""/>
        <dsp:cNvSpPr/>
      </dsp:nvSpPr>
      <dsp:spPr>
        <a:xfrm>
          <a:off x="3880909" y="322666"/>
          <a:ext cx="1575903" cy="945542"/>
        </a:xfrm>
        <a:prstGeom prst="flowChartAlternateProcess">
          <a:avLst/>
        </a:prstGeom>
        <a:solidFill>
          <a:srgbClr val="0B49CB"/>
        </a:solidFill>
        <a:ln w="12700" cap="flat" cmpd="sng" algn="ctr">
          <a:solidFill>
            <a:srgbClr val="005493"/>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spc="-30" dirty="0" err="1">
              <a:solidFill>
                <a:srgbClr val="FFFFFF"/>
              </a:solidFill>
              <a:latin typeface="Abadi" panose="020B0604020104020204" pitchFamily="34" charset="0"/>
              <a:cs typeface="Carlito"/>
            </a:rPr>
            <a:t>Train_test_split</a:t>
          </a:r>
          <a:r>
            <a:rPr lang="it-IT" sz="1200" kern="1200" spc="-30" dirty="0">
              <a:solidFill>
                <a:srgbClr val="FFFFFF"/>
              </a:solidFill>
              <a:latin typeface="Abadi" panose="020B0604020104020204" pitchFamily="34" charset="0"/>
              <a:cs typeface="Carlito"/>
            </a:rPr>
            <a:t> data</a:t>
          </a:r>
          <a:endParaRPr lang="it-IT" sz="1200" kern="1200" dirty="0">
            <a:latin typeface="Abadi" panose="020B0604020104020204" pitchFamily="34" charset="0"/>
          </a:endParaRPr>
        </a:p>
      </dsp:txBody>
      <dsp:txXfrm>
        <a:off x="3927066" y="368823"/>
        <a:ext cx="1483589" cy="853228"/>
      </dsp:txXfrm>
    </dsp:sp>
    <dsp:sp modelId="{4E7517BF-1596-47D7-AE78-524F3E111FCE}">
      <dsp:nvSpPr>
        <dsp:cNvPr id="0" name=""/>
        <dsp:cNvSpPr/>
      </dsp:nvSpPr>
      <dsp:spPr>
        <a:xfrm>
          <a:off x="1578290" y="2057717"/>
          <a:ext cx="331857" cy="91440"/>
        </a:xfrm>
        <a:custGeom>
          <a:avLst/>
          <a:gdLst/>
          <a:ahLst/>
          <a:cxnLst/>
          <a:rect l="0" t="0" r="0" b="0"/>
          <a:pathLst>
            <a:path>
              <a:moveTo>
                <a:pt x="0" y="45720"/>
              </a:moveTo>
              <a:lnTo>
                <a:pt x="331857" y="45720"/>
              </a:lnTo>
            </a:path>
          </a:pathLst>
        </a:custGeom>
        <a:noFill/>
        <a:ln w="6350" cap="flat" cmpd="sng" algn="ctr">
          <a:solidFill>
            <a:schemeClr val="accent1"/>
          </a:solidFill>
          <a:prstDash val="solid"/>
          <a:miter lim="800000"/>
          <a:headEnd type="none"/>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1735157" y="2101625"/>
        <a:ext cx="18122" cy="3624"/>
      </dsp:txXfrm>
    </dsp:sp>
    <dsp:sp modelId="{BE77E6D4-AFC1-4746-B91B-1B2A967B1BE6}">
      <dsp:nvSpPr>
        <dsp:cNvPr id="0" name=""/>
        <dsp:cNvSpPr/>
      </dsp:nvSpPr>
      <dsp:spPr>
        <a:xfrm>
          <a:off x="4186" y="1630666"/>
          <a:ext cx="1575903" cy="945542"/>
        </a:xfrm>
        <a:prstGeom prst="flowChartAlternateProcess">
          <a:avLst/>
        </a:prstGeom>
        <a:solidFill>
          <a:srgbClr val="0B49CB"/>
        </a:solidFill>
        <a:ln w="12700" cap="flat" cmpd="sng" algn="ctr">
          <a:solidFill>
            <a:srgbClr val="005493"/>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spc="-10" dirty="0" err="1">
              <a:solidFill>
                <a:srgbClr val="FFFFFF"/>
              </a:solidFill>
              <a:latin typeface="Abadi" panose="020B0604020104020204" pitchFamily="34" charset="0"/>
              <a:cs typeface="Carlito"/>
            </a:rPr>
            <a:t>GridSearchCV</a:t>
          </a:r>
          <a:r>
            <a:rPr lang="it-IT" sz="1200" kern="1200" spc="-10" dirty="0">
              <a:solidFill>
                <a:srgbClr val="FFFFFF"/>
              </a:solidFill>
              <a:latin typeface="Abadi" panose="020B0604020104020204" pitchFamily="34" charset="0"/>
              <a:cs typeface="Carlito"/>
            </a:rPr>
            <a:t> </a:t>
          </a:r>
          <a:r>
            <a:rPr lang="en-US" sz="1200" kern="1200" spc="-5" dirty="0">
              <a:solidFill>
                <a:srgbClr val="FFFFFF"/>
              </a:solidFill>
              <a:latin typeface="Abadi" panose="020B0604020104020204" pitchFamily="34" charset="0"/>
              <a:cs typeface="Carlito"/>
            </a:rPr>
            <a:t>(cv=10) to find  optimal</a:t>
          </a:r>
          <a:r>
            <a:rPr lang="en-US" sz="1200" kern="1200" spc="-155" dirty="0">
              <a:solidFill>
                <a:srgbClr val="FFFFFF"/>
              </a:solidFill>
              <a:latin typeface="Abadi" panose="020B0604020104020204" pitchFamily="34" charset="0"/>
              <a:cs typeface="Carlito"/>
            </a:rPr>
            <a:t> </a:t>
          </a:r>
          <a:r>
            <a:rPr lang="en-US" sz="1200" kern="1200" spc="-20" dirty="0">
              <a:solidFill>
                <a:srgbClr val="FFFFFF"/>
              </a:solidFill>
              <a:latin typeface="Abadi" panose="020B0604020104020204" pitchFamily="34" charset="0"/>
              <a:cs typeface="Carlito"/>
            </a:rPr>
            <a:t>parameters</a:t>
          </a:r>
          <a:endParaRPr lang="it-IT" sz="1200" kern="1200" dirty="0">
            <a:latin typeface="Abadi" panose="020B0604020104020204" pitchFamily="34" charset="0"/>
          </a:endParaRPr>
        </a:p>
      </dsp:txBody>
      <dsp:txXfrm>
        <a:off x="50343" y="1676823"/>
        <a:ext cx="1483589" cy="853228"/>
      </dsp:txXfrm>
    </dsp:sp>
    <dsp:sp modelId="{ADA43CC4-0B33-464A-896A-3715BFCB7E0E}">
      <dsp:nvSpPr>
        <dsp:cNvPr id="0" name=""/>
        <dsp:cNvSpPr/>
      </dsp:nvSpPr>
      <dsp:spPr>
        <a:xfrm>
          <a:off x="3516651" y="2057717"/>
          <a:ext cx="331857" cy="91440"/>
        </a:xfrm>
        <a:custGeom>
          <a:avLst/>
          <a:gdLst/>
          <a:ahLst/>
          <a:cxnLst/>
          <a:rect l="0" t="0" r="0" b="0"/>
          <a:pathLst>
            <a:path>
              <a:moveTo>
                <a:pt x="0" y="45720"/>
              </a:moveTo>
              <a:lnTo>
                <a:pt x="331857" y="45720"/>
              </a:lnTo>
            </a:path>
          </a:pathLst>
        </a:custGeom>
        <a:noFill/>
        <a:ln w="6350" cap="flat" cmpd="sng" algn="ctr">
          <a:solidFill>
            <a:schemeClr val="accent1"/>
          </a:solidFill>
          <a:prstDash val="solid"/>
          <a:miter lim="800000"/>
          <a:headEnd type="none"/>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3673519" y="2101625"/>
        <a:ext cx="18122" cy="3624"/>
      </dsp:txXfrm>
    </dsp:sp>
    <dsp:sp modelId="{C4CCBE17-9A11-43E8-87C9-8DE129AF456E}">
      <dsp:nvSpPr>
        <dsp:cNvPr id="0" name=""/>
        <dsp:cNvSpPr/>
      </dsp:nvSpPr>
      <dsp:spPr>
        <a:xfrm>
          <a:off x="1942548" y="1630666"/>
          <a:ext cx="1575903" cy="945542"/>
        </a:xfrm>
        <a:prstGeom prst="flowChartAlternateProcess">
          <a:avLst/>
        </a:prstGeom>
        <a:solidFill>
          <a:srgbClr val="0B49CB"/>
        </a:solidFill>
        <a:ln w="12700" cap="flat" cmpd="sng" algn="ctr">
          <a:solidFill>
            <a:srgbClr val="005493"/>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FFFFFF"/>
              </a:solidFill>
              <a:latin typeface="Abadi" panose="020B0604020104020204" pitchFamily="34" charset="0"/>
              <a:cs typeface="Carlito"/>
            </a:rPr>
            <a:t>Use</a:t>
          </a:r>
          <a:r>
            <a:rPr lang="it-IT" sz="1200" kern="1200" spc="-100" dirty="0">
              <a:solidFill>
                <a:srgbClr val="FFFFFF"/>
              </a:solidFill>
              <a:latin typeface="Abadi" panose="020B0604020104020204" pitchFamily="34" charset="0"/>
              <a:cs typeface="Carlito"/>
            </a:rPr>
            <a:t> </a:t>
          </a:r>
          <a:r>
            <a:rPr lang="it-IT" sz="1200" kern="1200" spc="-10" dirty="0" err="1">
              <a:solidFill>
                <a:srgbClr val="FFFFFF"/>
              </a:solidFill>
              <a:latin typeface="Abadi" panose="020B0604020104020204" pitchFamily="34" charset="0"/>
              <a:cs typeface="Carlito"/>
            </a:rPr>
            <a:t>GridSearchCV</a:t>
          </a:r>
          <a:r>
            <a:rPr lang="it-IT" sz="1200" kern="1200" spc="-10" dirty="0">
              <a:solidFill>
                <a:srgbClr val="FFFFFF"/>
              </a:solidFill>
              <a:latin typeface="Abadi" panose="020B0604020104020204" pitchFamily="34" charset="0"/>
              <a:cs typeface="Carlito"/>
            </a:rPr>
            <a:t> </a:t>
          </a:r>
          <a:r>
            <a:rPr lang="it-IT" sz="1200" kern="1200" dirty="0">
              <a:solidFill>
                <a:srgbClr val="FFFFFF"/>
              </a:solidFill>
              <a:latin typeface="Abadi" panose="020B0604020104020204" pitchFamily="34" charset="0"/>
              <a:cs typeface="Carlito"/>
            </a:rPr>
            <a:t>on </a:t>
          </a:r>
          <a:r>
            <a:rPr lang="it-IT" sz="1200" kern="1200" dirty="0" err="1">
              <a:solidFill>
                <a:srgbClr val="FFFFFF"/>
              </a:solidFill>
              <a:latin typeface="Abadi" panose="020B0604020104020204" pitchFamily="34" charset="0"/>
              <a:cs typeface="Carlito"/>
            </a:rPr>
            <a:t>LogReg</a:t>
          </a:r>
          <a:r>
            <a:rPr lang="it-IT" sz="1200" kern="1200" dirty="0">
              <a:solidFill>
                <a:srgbClr val="FFFFFF"/>
              </a:solidFill>
              <a:latin typeface="Abadi" panose="020B0604020104020204" pitchFamily="34" charset="0"/>
              <a:cs typeface="Carlito"/>
            </a:rPr>
            <a:t>,</a:t>
          </a:r>
          <a:r>
            <a:rPr lang="it-IT" sz="1200" kern="1200" spc="-200" dirty="0">
              <a:solidFill>
                <a:srgbClr val="FFFFFF"/>
              </a:solidFill>
              <a:latin typeface="Abadi" panose="020B0604020104020204" pitchFamily="34" charset="0"/>
              <a:cs typeface="Carlito"/>
            </a:rPr>
            <a:t> </a:t>
          </a:r>
          <a:r>
            <a:rPr lang="it-IT" sz="1200" kern="1200" spc="-5" dirty="0">
              <a:solidFill>
                <a:srgbClr val="FFFFFF"/>
              </a:solidFill>
              <a:latin typeface="Abadi" panose="020B0604020104020204" pitchFamily="34" charset="0"/>
              <a:cs typeface="Carlito"/>
            </a:rPr>
            <a:t>SVM, </a:t>
          </a:r>
          <a:r>
            <a:rPr lang="it-IT" sz="1200" kern="1200" dirty="0" err="1">
              <a:solidFill>
                <a:srgbClr val="FFFFFF"/>
              </a:solidFill>
              <a:latin typeface="Abadi" panose="020B0604020104020204" pitchFamily="34" charset="0"/>
              <a:cs typeface="Carlito"/>
            </a:rPr>
            <a:t>Decision</a:t>
          </a:r>
          <a:r>
            <a:rPr lang="it-IT" sz="1200" kern="1200" dirty="0">
              <a:solidFill>
                <a:srgbClr val="FFFFFF"/>
              </a:solidFill>
              <a:latin typeface="Abadi" panose="020B0604020104020204" pitchFamily="34" charset="0"/>
              <a:cs typeface="Carlito"/>
            </a:rPr>
            <a:t> </a:t>
          </a:r>
          <a:r>
            <a:rPr lang="it-IT" sz="1200" kern="1200" spc="-45" dirty="0" err="1">
              <a:solidFill>
                <a:srgbClr val="FFFFFF"/>
              </a:solidFill>
              <a:latin typeface="Abadi" panose="020B0604020104020204" pitchFamily="34" charset="0"/>
              <a:cs typeface="Carlito"/>
            </a:rPr>
            <a:t>Tree</a:t>
          </a:r>
          <a:r>
            <a:rPr lang="it-IT" sz="1200" kern="1200" spc="-45" dirty="0">
              <a:solidFill>
                <a:srgbClr val="FFFFFF"/>
              </a:solidFill>
              <a:latin typeface="Abadi" panose="020B0604020104020204" pitchFamily="34" charset="0"/>
              <a:cs typeface="Carlito"/>
            </a:rPr>
            <a:t>,</a:t>
          </a:r>
          <a:r>
            <a:rPr lang="it-IT" sz="1200" kern="1200" spc="-235" dirty="0">
              <a:solidFill>
                <a:srgbClr val="FFFFFF"/>
              </a:solidFill>
              <a:latin typeface="Abadi" panose="020B0604020104020204" pitchFamily="34" charset="0"/>
              <a:cs typeface="Carlito"/>
            </a:rPr>
            <a:t> </a:t>
          </a:r>
          <a:r>
            <a:rPr lang="it-IT" sz="1200" kern="1200" dirty="0">
              <a:solidFill>
                <a:srgbClr val="FFFFFF"/>
              </a:solidFill>
              <a:latin typeface="Abadi" panose="020B0604020104020204" pitchFamily="34" charset="0"/>
              <a:cs typeface="Carlito"/>
            </a:rPr>
            <a:t>and KNN</a:t>
          </a:r>
          <a:r>
            <a:rPr lang="it-IT" sz="1200" kern="1200" spc="-145" dirty="0">
              <a:solidFill>
                <a:srgbClr val="FFFFFF"/>
              </a:solidFill>
              <a:latin typeface="Abadi" panose="020B0604020104020204" pitchFamily="34" charset="0"/>
              <a:cs typeface="Carlito"/>
            </a:rPr>
            <a:t> </a:t>
          </a:r>
          <a:r>
            <a:rPr lang="it-IT" sz="1200" kern="1200" dirty="0">
              <a:solidFill>
                <a:srgbClr val="FFFFFF"/>
              </a:solidFill>
              <a:latin typeface="Abadi" panose="020B0604020104020204" pitchFamily="34" charset="0"/>
              <a:cs typeface="Carlito"/>
            </a:rPr>
            <a:t>models</a:t>
          </a:r>
          <a:endParaRPr lang="it-IT" sz="1200" kern="1200" dirty="0">
            <a:latin typeface="Abadi" panose="020B0604020104020204" pitchFamily="34" charset="0"/>
          </a:endParaRPr>
        </a:p>
      </dsp:txBody>
      <dsp:txXfrm>
        <a:off x="1988705" y="1676823"/>
        <a:ext cx="1483589" cy="853228"/>
      </dsp:txXfrm>
    </dsp:sp>
    <dsp:sp modelId="{307F0AF4-6343-41DC-A7B9-F982AF8227CA}">
      <dsp:nvSpPr>
        <dsp:cNvPr id="0" name=""/>
        <dsp:cNvSpPr/>
      </dsp:nvSpPr>
      <dsp:spPr>
        <a:xfrm>
          <a:off x="792138" y="2574408"/>
          <a:ext cx="3876723" cy="331857"/>
        </a:xfrm>
        <a:custGeom>
          <a:avLst/>
          <a:gdLst/>
          <a:ahLst/>
          <a:cxnLst/>
          <a:rect l="0" t="0" r="0" b="0"/>
          <a:pathLst>
            <a:path>
              <a:moveTo>
                <a:pt x="3876723" y="0"/>
              </a:moveTo>
              <a:lnTo>
                <a:pt x="3876723" y="183028"/>
              </a:lnTo>
              <a:lnTo>
                <a:pt x="0" y="183028"/>
              </a:lnTo>
              <a:lnTo>
                <a:pt x="0" y="331857"/>
              </a:lnTo>
            </a:path>
          </a:pathLst>
        </a:custGeom>
        <a:noFill/>
        <a:ln w="6350" cap="flat" cmpd="sng" algn="ctr">
          <a:solidFill>
            <a:schemeClr val="accent1"/>
          </a:solidFill>
          <a:prstDash val="solid"/>
          <a:miter lim="800000"/>
          <a:headEnd type="none"/>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2633159" y="2738525"/>
        <a:ext cx="194681" cy="3624"/>
      </dsp:txXfrm>
    </dsp:sp>
    <dsp:sp modelId="{91558B0F-63A0-457F-B758-0966E4E2D660}">
      <dsp:nvSpPr>
        <dsp:cNvPr id="0" name=""/>
        <dsp:cNvSpPr/>
      </dsp:nvSpPr>
      <dsp:spPr>
        <a:xfrm>
          <a:off x="3880909" y="1630666"/>
          <a:ext cx="1575903" cy="945542"/>
        </a:xfrm>
        <a:prstGeom prst="flowChartAlternateProcess">
          <a:avLst/>
        </a:prstGeom>
        <a:solidFill>
          <a:srgbClr val="0B49CB"/>
        </a:solidFill>
        <a:ln w="12700" cap="flat" cmpd="sng" algn="ctr">
          <a:solidFill>
            <a:srgbClr val="005493"/>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spc="-20" dirty="0">
              <a:solidFill>
                <a:srgbClr val="FFFFFF"/>
              </a:solidFill>
              <a:latin typeface="Abadi" panose="020B0604020104020204" pitchFamily="34" charset="0"/>
              <a:cs typeface="Carlito"/>
            </a:rPr>
            <a:t>Score </a:t>
          </a:r>
          <a:r>
            <a:rPr lang="it-IT" sz="1200" kern="1200" dirty="0">
              <a:solidFill>
                <a:srgbClr val="FFFFFF"/>
              </a:solidFill>
              <a:latin typeface="Abadi" panose="020B0604020104020204" pitchFamily="34" charset="0"/>
              <a:cs typeface="Carlito"/>
            </a:rPr>
            <a:t>models</a:t>
          </a:r>
          <a:r>
            <a:rPr lang="it-IT" sz="1200" kern="1200" spc="-185" dirty="0">
              <a:solidFill>
                <a:srgbClr val="FFFFFF"/>
              </a:solidFill>
              <a:latin typeface="Abadi" panose="020B0604020104020204" pitchFamily="34" charset="0"/>
              <a:cs typeface="Carlito"/>
            </a:rPr>
            <a:t> </a:t>
          </a:r>
          <a:r>
            <a:rPr lang="it-IT" sz="1200" kern="1200" dirty="0">
              <a:solidFill>
                <a:srgbClr val="FFFFFF"/>
              </a:solidFill>
              <a:latin typeface="Abadi" panose="020B0604020104020204" pitchFamily="34" charset="0"/>
              <a:cs typeface="Carlito"/>
            </a:rPr>
            <a:t>on split </a:t>
          </a:r>
          <a:r>
            <a:rPr lang="it-IT" sz="1200" kern="1200" spc="-20" dirty="0">
              <a:solidFill>
                <a:srgbClr val="FFFFFF"/>
              </a:solidFill>
              <a:latin typeface="Abadi" panose="020B0604020104020204" pitchFamily="34" charset="0"/>
              <a:cs typeface="Carlito"/>
            </a:rPr>
            <a:t>test</a:t>
          </a:r>
          <a:r>
            <a:rPr lang="it-IT" sz="1200" kern="1200" spc="-190" dirty="0">
              <a:solidFill>
                <a:srgbClr val="FFFFFF"/>
              </a:solidFill>
              <a:latin typeface="Abadi" panose="020B0604020104020204" pitchFamily="34" charset="0"/>
              <a:cs typeface="Carlito"/>
            </a:rPr>
            <a:t> </a:t>
          </a:r>
          <a:r>
            <a:rPr lang="it-IT" sz="1200" kern="1200" spc="-5" dirty="0">
              <a:solidFill>
                <a:srgbClr val="FFFFFF"/>
              </a:solidFill>
              <a:latin typeface="Abadi" panose="020B0604020104020204" pitchFamily="34" charset="0"/>
              <a:cs typeface="Carlito"/>
            </a:rPr>
            <a:t>set</a:t>
          </a:r>
          <a:endParaRPr lang="it-IT" sz="1200" kern="1200" dirty="0">
            <a:latin typeface="Abadi" panose="020B0604020104020204" pitchFamily="34" charset="0"/>
          </a:endParaRPr>
        </a:p>
      </dsp:txBody>
      <dsp:txXfrm>
        <a:off x="3927066" y="1676823"/>
        <a:ext cx="1483589" cy="853228"/>
      </dsp:txXfrm>
    </dsp:sp>
    <dsp:sp modelId="{19C89B58-0FC4-4F45-986E-173A3E6CED60}">
      <dsp:nvSpPr>
        <dsp:cNvPr id="0" name=""/>
        <dsp:cNvSpPr/>
      </dsp:nvSpPr>
      <dsp:spPr>
        <a:xfrm>
          <a:off x="1578290" y="3365717"/>
          <a:ext cx="331857" cy="91440"/>
        </a:xfrm>
        <a:custGeom>
          <a:avLst/>
          <a:gdLst/>
          <a:ahLst/>
          <a:cxnLst/>
          <a:rect l="0" t="0" r="0" b="0"/>
          <a:pathLst>
            <a:path>
              <a:moveTo>
                <a:pt x="0" y="45720"/>
              </a:moveTo>
              <a:lnTo>
                <a:pt x="331857" y="45720"/>
              </a:lnTo>
            </a:path>
          </a:pathLst>
        </a:custGeom>
        <a:noFill/>
        <a:ln w="6350" cap="flat" cmpd="sng" algn="ctr">
          <a:solidFill>
            <a:srgbClr val="0B49CB"/>
          </a:solidFill>
          <a:prstDash val="solid"/>
          <a:miter lim="800000"/>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1735157" y="3409625"/>
        <a:ext cx="18122" cy="3624"/>
      </dsp:txXfrm>
    </dsp:sp>
    <dsp:sp modelId="{016B9CED-AF18-4AA7-8FA3-0CCF39FC69DE}">
      <dsp:nvSpPr>
        <dsp:cNvPr id="0" name=""/>
        <dsp:cNvSpPr/>
      </dsp:nvSpPr>
      <dsp:spPr>
        <a:xfrm>
          <a:off x="4186" y="2938666"/>
          <a:ext cx="1575903" cy="945542"/>
        </a:xfrm>
        <a:prstGeom prst="roundRect">
          <a:avLst/>
        </a:prstGeom>
        <a:solidFill>
          <a:srgbClr val="0B49CB"/>
        </a:solidFill>
        <a:ln w="12700" cap="flat" cmpd="sng" algn="ctr">
          <a:solidFill>
            <a:srgbClr val="005493"/>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spc="-5" dirty="0" err="1">
              <a:solidFill>
                <a:srgbClr val="FFFFFF"/>
              </a:solidFill>
              <a:latin typeface="Abadi" panose="020B0604020104020204" pitchFamily="34" charset="0"/>
              <a:cs typeface="Carlito"/>
            </a:rPr>
            <a:t>Confusion</a:t>
          </a:r>
          <a:r>
            <a:rPr lang="it-IT" sz="1200" kern="1200" spc="-170" dirty="0">
              <a:solidFill>
                <a:srgbClr val="FFFFFF"/>
              </a:solidFill>
              <a:latin typeface="Abadi" panose="020B0604020104020204" pitchFamily="34" charset="0"/>
              <a:cs typeface="Carlito"/>
            </a:rPr>
            <a:t> </a:t>
          </a:r>
          <a:r>
            <a:rPr lang="it-IT" sz="1200" kern="1200" spc="-5" dirty="0">
              <a:solidFill>
                <a:srgbClr val="FFFFFF"/>
              </a:solidFill>
              <a:latin typeface="Abadi" panose="020B0604020104020204" pitchFamily="34" charset="0"/>
              <a:cs typeface="Carlito"/>
            </a:rPr>
            <a:t>Matrix for </a:t>
          </a:r>
          <a:r>
            <a:rPr lang="it-IT" sz="1200" kern="1200" spc="-5" dirty="0" err="1">
              <a:solidFill>
                <a:srgbClr val="FFFFFF"/>
              </a:solidFill>
              <a:latin typeface="Abadi" panose="020B0604020104020204" pitchFamily="34" charset="0"/>
              <a:cs typeface="Carlito"/>
            </a:rPr>
            <a:t>all</a:t>
          </a:r>
          <a:r>
            <a:rPr lang="it-IT" sz="1200" kern="1200" spc="-5" dirty="0">
              <a:solidFill>
                <a:srgbClr val="FFFFFF"/>
              </a:solidFill>
              <a:latin typeface="Abadi" panose="020B0604020104020204" pitchFamily="34" charset="0"/>
              <a:cs typeface="Carlito"/>
            </a:rPr>
            <a:t> models</a:t>
          </a:r>
          <a:endParaRPr lang="it-IT" sz="1200" kern="1200" dirty="0">
            <a:latin typeface="Abadi" panose="020B0604020104020204" pitchFamily="34" charset="0"/>
          </a:endParaRPr>
        </a:p>
      </dsp:txBody>
      <dsp:txXfrm>
        <a:off x="50344" y="2984824"/>
        <a:ext cx="1483587" cy="853226"/>
      </dsp:txXfrm>
    </dsp:sp>
    <dsp:sp modelId="{A6287F06-D095-47F6-9F49-D25F8541EB19}">
      <dsp:nvSpPr>
        <dsp:cNvPr id="0" name=""/>
        <dsp:cNvSpPr/>
      </dsp:nvSpPr>
      <dsp:spPr>
        <a:xfrm>
          <a:off x="1942548" y="2938666"/>
          <a:ext cx="1575903" cy="945542"/>
        </a:xfrm>
        <a:prstGeom prst="roundRect">
          <a:avLst/>
        </a:prstGeom>
        <a:solidFill>
          <a:srgbClr val="0B49CB"/>
        </a:solidFill>
        <a:ln w="12700" cap="flat" cmpd="sng" algn="ctr">
          <a:solidFill>
            <a:srgbClr val="005493"/>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err="1">
              <a:solidFill>
                <a:srgbClr val="FFFFFF"/>
              </a:solidFill>
              <a:latin typeface="Abadi" panose="020B0604020104020204" pitchFamily="34" charset="0"/>
              <a:cs typeface="Carlito"/>
            </a:rPr>
            <a:t>Barplot</a:t>
          </a:r>
          <a:r>
            <a:rPr lang="en-US" sz="1200" kern="1200" dirty="0">
              <a:solidFill>
                <a:srgbClr val="FFFFFF"/>
              </a:solidFill>
              <a:latin typeface="Abadi" panose="020B0604020104020204" pitchFamily="34" charset="0"/>
              <a:cs typeface="Carlito"/>
            </a:rPr>
            <a:t> </a:t>
          </a:r>
          <a:r>
            <a:rPr lang="en-US" sz="1200" kern="1200" spc="-5" dirty="0">
              <a:solidFill>
                <a:srgbClr val="FFFFFF"/>
              </a:solidFill>
              <a:latin typeface="Abadi" panose="020B0604020104020204" pitchFamily="34" charset="0"/>
              <a:cs typeface="Carlito"/>
            </a:rPr>
            <a:t>to</a:t>
          </a:r>
          <a:r>
            <a:rPr lang="en-US" sz="1200" kern="1200" spc="-155" dirty="0">
              <a:solidFill>
                <a:srgbClr val="FFFFFF"/>
              </a:solidFill>
              <a:latin typeface="Abadi" panose="020B0604020104020204" pitchFamily="34" charset="0"/>
              <a:cs typeface="Carlito"/>
            </a:rPr>
            <a:t> </a:t>
          </a:r>
          <a:r>
            <a:rPr lang="en-US" sz="1200" kern="1200" spc="-20" dirty="0">
              <a:solidFill>
                <a:srgbClr val="FFFFFF"/>
              </a:solidFill>
              <a:latin typeface="Abadi" panose="020B0604020104020204" pitchFamily="34" charset="0"/>
              <a:cs typeface="Carlito"/>
            </a:rPr>
            <a:t>compare  </a:t>
          </a:r>
          <a:r>
            <a:rPr lang="en-US" sz="1200" kern="1200" spc="-10" dirty="0">
              <a:solidFill>
                <a:srgbClr val="FFFFFF"/>
              </a:solidFill>
              <a:latin typeface="Abadi" panose="020B0604020104020204" pitchFamily="34" charset="0"/>
              <a:cs typeface="Carlito"/>
            </a:rPr>
            <a:t>scores </a:t>
          </a:r>
          <a:r>
            <a:rPr lang="en-US" sz="1200" kern="1200" dirty="0">
              <a:solidFill>
                <a:srgbClr val="FFFFFF"/>
              </a:solidFill>
              <a:latin typeface="Abadi" panose="020B0604020104020204" pitchFamily="34" charset="0"/>
              <a:cs typeface="Carlito"/>
            </a:rPr>
            <a:t>of</a:t>
          </a:r>
          <a:r>
            <a:rPr lang="en-US" sz="1200" kern="1200" spc="-150" dirty="0">
              <a:solidFill>
                <a:srgbClr val="FFFFFF"/>
              </a:solidFill>
              <a:latin typeface="Abadi" panose="020B0604020104020204" pitchFamily="34" charset="0"/>
              <a:cs typeface="Carlito"/>
            </a:rPr>
            <a:t> </a:t>
          </a:r>
          <a:r>
            <a:rPr lang="en-US" sz="1200" kern="1200" dirty="0">
              <a:solidFill>
                <a:srgbClr val="FFFFFF"/>
              </a:solidFill>
              <a:latin typeface="Abadi" panose="020B0604020104020204" pitchFamily="34" charset="0"/>
              <a:cs typeface="Carlito"/>
            </a:rPr>
            <a:t>models</a:t>
          </a:r>
          <a:endParaRPr lang="it-IT" sz="1200" kern="1200" dirty="0">
            <a:latin typeface="Abadi" panose="020B0604020104020204" pitchFamily="34" charset="0"/>
          </a:endParaRPr>
        </a:p>
      </dsp:txBody>
      <dsp:txXfrm>
        <a:off x="1988706" y="2984824"/>
        <a:ext cx="1483587" cy="85322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github.com/sbaglieri13/IBM-Data-Science-SpaceX-Final-Project/blob/main/spacex-data-collection-api.ipynb" TargetMode="External"/><Relationship Id="rId7" Type="http://schemas.openxmlformats.org/officeDocument/2006/relationships/diagramQuickStyle" Target="../diagrams/quickStyle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github.com/sbaglieri13/IBM-Data-Science-SpaceX-Final-Project/blob/main/Data%20wrangling.ipynb" TargetMode="External"/><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hyperlink" Target="https://github.com/sbaglieri13/IBM-Data-Science-SpaceX-Final-Project/blob/main/spacex-Data%20wrangling.ipynb" TargetMode="External"/><Relationship Id="rId7" Type="http://schemas.openxmlformats.org/officeDocument/2006/relationships/diagramQuickStyle" Target="../diagrams/quickStyle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github.com/sbaglieri13/IBM-Data-Science-SpaceX-Final-Project/blob/main/EDA%20data%20visualization.ipynb" TargetMode="External"/><Relationship Id="rId9" Type="http://schemas.microsoft.com/office/2007/relationships/diagramDrawing" Target="../diagrams/drawing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baglieri13/IBM-Data-Science-SpaceX-Final-Project/blob/main/EDA%20sql%20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baglieri13/IBM-Data-Science-SpaceX-Final-Project/blob/main/Launch%20site%20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baglieri13/IBM-Data-Science-SpaceX-Final-Project/blob/main/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hyperlink" Target="https://github.com/sbaglieri13/IBM-Data-Science-SpaceX-Final-Project/blob/main/spacex-data-collection-api.ipynb" TargetMode="External"/><Relationship Id="rId7" Type="http://schemas.openxmlformats.org/officeDocument/2006/relationships/diagramQuickStyle" Target="../diagrams/quickStyle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hyperlink" Target="https://github.com/sbaglieri13/IBM-Data-Science-SpaceX-Final-Project/blob/main/Machine%20Learning%20Prediction.ipynb" TargetMode="External"/><Relationship Id="rId9" Type="http://schemas.microsoft.com/office/2007/relationships/diagramDrawing" Target="../diagrams/drawing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hyperlink" Target="https://github.com/sbaglieri13/IBM-Data-Science-SpaceX-Final-Project/blob/main/Machine%20Learning%20Prediction.ipyn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sbaglieri13/IBM-Data-Science-SpaceX-Final-Project/blob/main/spacex-data-collection-api.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github.com/sbaglieri13/IBM-Data-Science-SpaceX-Final-Project/blob/main/Data%20collection%20api.ipynb" TargetMode="Externa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github.com/sbaglieri13/IBM-Data-Science-SpaceX-Final-Project/blob/main/spacex-data-collection-api.ipynb" TargetMode="External"/><Relationship Id="rId7"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sbaglieri13/IBM-Data-Science-SpaceX-Final-Project/blob/main/Webscraping.ipynb"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Salvatore Baglieri</a:t>
            </a:r>
          </a:p>
          <a:p>
            <a:r>
              <a:rPr lang="en-US" dirty="0">
                <a:solidFill>
                  <a:schemeClr val="bg2"/>
                </a:solidFill>
                <a:latin typeface="Abadi" panose="020B0604020104020204" pitchFamily="34" charset="0"/>
                <a:ea typeface="SF Pro" pitchFamily="2" charset="0"/>
                <a:cs typeface="SF Pro" pitchFamily="2" charset="0"/>
              </a:rPr>
              <a:t>31/03/2023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asellaDiTesto 1">
            <a:extLst>
              <a:ext uri="{FF2B5EF4-FFF2-40B4-BE49-F238E27FC236}">
                <a16:creationId xmlns:a16="http://schemas.microsoft.com/office/drawing/2014/main" id="{2B11F90C-B414-4EC9-324C-FF1571B84B79}"/>
              </a:ext>
            </a:extLst>
          </p:cNvPr>
          <p:cNvSpPr txBox="1"/>
          <p:nvPr/>
        </p:nvSpPr>
        <p:spPr>
          <a:xfrm>
            <a:off x="922411" y="1613162"/>
            <a:ext cx="5697464" cy="4944943"/>
          </a:xfrm>
          <a:prstGeom prst="rect">
            <a:avLst/>
          </a:prstGeom>
          <a:noFill/>
        </p:spPr>
        <p:txBody>
          <a:bodyPr wrap="square">
            <a:spAutoFit/>
          </a:bodyPr>
          <a:lstStyle/>
          <a:p>
            <a:pPr marL="0" indent="0">
              <a:lnSpc>
                <a:spcPct val="100000"/>
              </a:lnSpc>
              <a:spcBef>
                <a:spcPts val="1400"/>
              </a:spcBef>
              <a:buNone/>
            </a:pPr>
            <a:r>
              <a:rPr lang="en-US" sz="1200" dirty="0">
                <a:latin typeface="Abadi" panose="020B0604020104020204" pitchFamily="34" charset="0"/>
              </a:rPr>
              <a:t>The SpaceX dataset contains several Space X launch facilities, and each location is in the </a:t>
            </a:r>
            <a:r>
              <a:rPr lang="en-US" sz="1200" i="1" dirty="0" err="1">
                <a:latin typeface="Abadi" panose="020B0604020104020204" pitchFamily="34" charset="0"/>
              </a:rPr>
              <a:t>LaunchSite</a:t>
            </a:r>
            <a:r>
              <a:rPr lang="en-US" sz="1200" dirty="0">
                <a:latin typeface="Abadi" panose="020B0604020104020204" pitchFamily="34" charset="0"/>
              </a:rPr>
              <a:t> column.</a:t>
            </a:r>
          </a:p>
          <a:p>
            <a:pPr marL="0" indent="0">
              <a:lnSpc>
                <a:spcPct val="100000"/>
              </a:lnSpc>
              <a:spcBef>
                <a:spcPts val="1400"/>
              </a:spcBef>
              <a:buNone/>
            </a:pPr>
            <a:r>
              <a:rPr lang="en-US" sz="1200" dirty="0">
                <a:latin typeface="Abadi" panose="020B0604020104020204" pitchFamily="34" charset="0"/>
              </a:rPr>
              <a:t>Each launch aims to a dedicated orbit, and some of the common orbit types are shown in the figure below. The orbit type is in the </a:t>
            </a:r>
            <a:r>
              <a:rPr lang="en-US" sz="1200" i="1" dirty="0">
                <a:latin typeface="Abadi" panose="020B0604020104020204" pitchFamily="34" charset="0"/>
              </a:rPr>
              <a:t>Orbit</a:t>
            </a:r>
            <a:r>
              <a:rPr lang="en-US" sz="1200" dirty="0">
                <a:latin typeface="Abadi" panose="020B0604020104020204" pitchFamily="34" charset="0"/>
              </a:rPr>
              <a:t> column.</a:t>
            </a:r>
          </a:p>
          <a:p>
            <a:pPr marL="0" indent="0">
              <a:lnSpc>
                <a:spcPct val="100000"/>
              </a:lnSpc>
              <a:spcBef>
                <a:spcPts val="1400"/>
              </a:spcBef>
              <a:buNone/>
            </a:pPr>
            <a:r>
              <a:rPr lang="en-US" sz="1200" dirty="0">
                <a:latin typeface="Abadi" panose="020B0604020104020204" pitchFamily="34" charset="0"/>
              </a:rPr>
              <a:t>The landing outcome is shown in the Outcome column: </a:t>
            </a:r>
          </a:p>
          <a:p>
            <a:pPr marL="285750" indent="-285750">
              <a:lnSpc>
                <a:spcPct val="100000"/>
              </a:lnSpc>
              <a:spcBef>
                <a:spcPts val="1400"/>
              </a:spcBef>
              <a:buFont typeface="Arial" panose="020B0604020202020204" pitchFamily="34" charset="0"/>
              <a:buChar char="•"/>
            </a:pPr>
            <a:r>
              <a:rPr lang="en-US" sz="1200" dirty="0">
                <a:latin typeface="Abadi" panose="020B0604020104020204" pitchFamily="34" charset="0"/>
              </a:rPr>
              <a:t>True Ocean – the mission outcome was successfully landed to a specific region of the ocean </a:t>
            </a:r>
          </a:p>
          <a:p>
            <a:pPr marL="285750" indent="-285750">
              <a:lnSpc>
                <a:spcPct val="100000"/>
              </a:lnSpc>
              <a:spcBef>
                <a:spcPts val="1400"/>
              </a:spcBef>
              <a:buFont typeface="Arial" panose="020B0604020202020204" pitchFamily="34" charset="0"/>
              <a:buChar char="•"/>
            </a:pPr>
            <a:r>
              <a:rPr lang="en-US" sz="1200" dirty="0">
                <a:latin typeface="Abadi" panose="020B0604020104020204" pitchFamily="34" charset="0"/>
              </a:rPr>
              <a:t>False Ocean – the mission outcome was unsuccessfully landed to a specific region of the ocean. </a:t>
            </a:r>
          </a:p>
          <a:p>
            <a:pPr marL="285750" indent="-285750">
              <a:lnSpc>
                <a:spcPct val="100000"/>
              </a:lnSpc>
              <a:spcBef>
                <a:spcPts val="1400"/>
              </a:spcBef>
              <a:buFont typeface="Arial" panose="020B0604020202020204" pitchFamily="34" charset="0"/>
              <a:buChar char="•"/>
            </a:pPr>
            <a:r>
              <a:rPr lang="en-US" sz="1200" dirty="0">
                <a:latin typeface="Abadi" panose="020B0604020104020204" pitchFamily="34" charset="0"/>
              </a:rPr>
              <a:t>True RTLS – the mission outcome was successfully landed to a ground pad </a:t>
            </a:r>
          </a:p>
          <a:p>
            <a:pPr marL="285750" indent="-285750">
              <a:lnSpc>
                <a:spcPct val="100000"/>
              </a:lnSpc>
              <a:spcBef>
                <a:spcPts val="1400"/>
              </a:spcBef>
              <a:buFont typeface="Arial" panose="020B0604020202020204" pitchFamily="34" charset="0"/>
              <a:buChar char="•"/>
            </a:pPr>
            <a:r>
              <a:rPr lang="en-US" sz="1200" dirty="0">
                <a:latin typeface="Abadi" panose="020B0604020104020204" pitchFamily="34" charset="0"/>
              </a:rPr>
              <a:t>False RTLS – the mission outcome was unsuccessfully landed to a ground pad. </a:t>
            </a:r>
          </a:p>
          <a:p>
            <a:pPr marL="285750" indent="-285750">
              <a:lnSpc>
                <a:spcPct val="100000"/>
              </a:lnSpc>
              <a:spcBef>
                <a:spcPts val="1400"/>
              </a:spcBef>
              <a:buFont typeface="Arial" panose="020B0604020202020204" pitchFamily="34" charset="0"/>
              <a:buChar char="•"/>
            </a:pPr>
            <a:r>
              <a:rPr lang="en-US" sz="1200" dirty="0">
                <a:latin typeface="Abadi" panose="020B0604020104020204" pitchFamily="34" charset="0"/>
              </a:rPr>
              <a:t>True ASDS – the mission outcome was successfully landed to a drone ship </a:t>
            </a:r>
          </a:p>
          <a:p>
            <a:pPr marL="285750" indent="-285750">
              <a:lnSpc>
                <a:spcPct val="100000"/>
              </a:lnSpc>
              <a:spcBef>
                <a:spcPts val="1400"/>
              </a:spcBef>
              <a:buFont typeface="Arial" panose="020B0604020202020204" pitchFamily="34" charset="0"/>
              <a:buChar char="•"/>
            </a:pPr>
            <a:r>
              <a:rPr lang="en-US" sz="1200" dirty="0">
                <a:latin typeface="Abadi" panose="020B0604020104020204" pitchFamily="34" charset="0"/>
              </a:rPr>
              <a:t>False ASDS – the mission outcome was unsuccessfully landed to a drone ship.</a:t>
            </a:r>
          </a:p>
          <a:p>
            <a:pPr marL="285750" indent="-285750">
              <a:lnSpc>
                <a:spcPct val="100000"/>
              </a:lnSpc>
              <a:spcBef>
                <a:spcPts val="1400"/>
              </a:spcBef>
              <a:buFont typeface="Arial" panose="020B0604020202020204" pitchFamily="34" charset="0"/>
              <a:buChar char="•"/>
            </a:pPr>
            <a:r>
              <a:rPr lang="en-US" sz="1200" dirty="0">
                <a:latin typeface="Abadi" panose="020B0604020104020204" pitchFamily="34" charset="0"/>
              </a:rPr>
              <a:t>None ASDS and None </a:t>
            </a:r>
            <a:r>
              <a:rPr lang="en-US" sz="1200" dirty="0" err="1">
                <a:latin typeface="Abadi" panose="020B0604020104020204" pitchFamily="34" charset="0"/>
              </a:rPr>
              <a:t>None</a:t>
            </a:r>
            <a:r>
              <a:rPr lang="en-US" sz="1200" dirty="0">
                <a:latin typeface="Abadi" panose="020B0604020104020204" pitchFamily="34" charset="0"/>
              </a:rPr>
              <a:t> – these represent a failure to land.</a:t>
            </a:r>
            <a:endParaRPr lang="en-US" sz="1200" dirty="0">
              <a:solidFill>
                <a:srgbClr val="954F72"/>
              </a:solidFill>
              <a:latin typeface="Abadi" panose="020B0604020104020204" pitchFamily="34" charset="0"/>
              <a:hlinkClick r:id="rId3">
                <a:extLst>
                  <a:ext uri="{A12FA001-AC4F-418D-AE19-62706E023703}">
                    <ahyp:hlinkClr xmlns:ahyp="http://schemas.microsoft.com/office/drawing/2018/hyperlinkcolor" val="tx"/>
                  </a:ext>
                </a:extLst>
              </a:hlinkClick>
            </a:endParaRPr>
          </a:p>
          <a:p>
            <a:pPr marL="0" indent="0">
              <a:lnSpc>
                <a:spcPct val="100000"/>
              </a:lnSpc>
              <a:spcBef>
                <a:spcPts val="1400"/>
              </a:spcBef>
              <a:buNone/>
            </a:pPr>
            <a:endParaRPr lang="en-US" sz="100" dirty="0">
              <a:solidFill>
                <a:srgbClr val="954F72"/>
              </a:solidFill>
              <a:latin typeface="Abadi" panose="020B0604020104020204" pitchFamily="34" charset="0"/>
              <a:hlinkClick r:id="rId3">
                <a:extLst>
                  <a:ext uri="{A12FA001-AC4F-418D-AE19-62706E023703}">
                    <ahyp:hlinkClr xmlns:ahyp="http://schemas.microsoft.com/office/drawing/2018/hyperlinkcolor" val="tx"/>
                  </a:ext>
                </a:extLst>
              </a:hlinkClick>
            </a:endParaRPr>
          </a:p>
          <a:p>
            <a:pPr marL="0" indent="0">
              <a:lnSpc>
                <a:spcPct val="100000"/>
              </a:lnSpc>
              <a:spcBef>
                <a:spcPts val="1400"/>
              </a:spcBef>
              <a:buNone/>
            </a:pPr>
            <a:r>
              <a:rPr lang="en-US" sz="2000" dirty="0">
                <a:solidFill>
                  <a:srgbClr val="0B49CB"/>
                </a:solidFill>
                <a:latin typeface="Abadi" panose="020B0604020104020204" pitchFamily="34" charset="0"/>
                <a:hlinkClick r:id="rId4">
                  <a:extLst>
                    <a:ext uri="{A12FA001-AC4F-418D-AE19-62706E023703}">
                      <ahyp:hlinkClr xmlns:ahyp="http://schemas.microsoft.com/office/drawing/2018/hyperlinkcolor" val="tx"/>
                    </a:ext>
                  </a:extLst>
                </a:hlinkClick>
              </a:rPr>
              <a:t>GitHub URL</a:t>
            </a:r>
            <a:endParaRPr lang="en-US" sz="1600" dirty="0">
              <a:solidFill>
                <a:srgbClr val="0B49CB"/>
              </a:solidFill>
              <a:latin typeface="Abadi" panose="020B0604020104020204" pitchFamily="34" charset="0"/>
            </a:endParaRPr>
          </a:p>
        </p:txBody>
      </p:sp>
      <p:graphicFrame>
        <p:nvGraphicFramePr>
          <p:cNvPr id="3" name="Segnaposto contenuto 8">
            <a:extLst>
              <a:ext uri="{FF2B5EF4-FFF2-40B4-BE49-F238E27FC236}">
                <a16:creationId xmlns:a16="http://schemas.microsoft.com/office/drawing/2014/main" id="{C6C3A2E9-DECA-C29B-E636-FFD1C33E9C81}"/>
              </a:ext>
            </a:extLst>
          </p:cNvPr>
          <p:cNvGraphicFramePr>
            <a:graphicFrameLocks/>
          </p:cNvGraphicFramePr>
          <p:nvPr>
            <p:extLst>
              <p:ext uri="{D42A27DB-BD31-4B8C-83A1-F6EECF244321}">
                <p14:modId xmlns:p14="http://schemas.microsoft.com/office/powerpoint/2010/main" val="179058554"/>
              </p:ext>
            </p:extLst>
          </p:nvPr>
        </p:nvGraphicFramePr>
        <p:xfrm>
          <a:off x="6888088" y="1923101"/>
          <a:ext cx="4475237" cy="31972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431390" cy="4746625"/>
          </a:xfrm>
          <a:prstGeom prst="rect">
            <a:avLst/>
          </a:prstGeom>
        </p:spPr>
        <p:txBody>
          <a:bodyPr lIns="91440" tIns="45720" rIns="91440" bIns="45720" anchor="t"/>
          <a:lstStyle/>
          <a:p>
            <a:pPr marL="0" indent="0">
              <a:buNone/>
            </a:pPr>
            <a:r>
              <a:rPr lang="en-US" sz="1600" spc="-20" dirty="0">
                <a:latin typeface="Abadi" panose="020B0604020104020204" pitchFamily="34" charset="0"/>
                <a:cs typeface="Carlito"/>
              </a:rPr>
              <a:t>Exploratory </a:t>
            </a:r>
            <a:r>
              <a:rPr lang="en-US" sz="1600" spc="-25" dirty="0">
                <a:latin typeface="Abadi" panose="020B0604020104020204" pitchFamily="34" charset="0"/>
                <a:cs typeface="Carlito"/>
              </a:rPr>
              <a:t>Data </a:t>
            </a:r>
            <a:r>
              <a:rPr lang="en-US" sz="1600" spc="-15" dirty="0">
                <a:latin typeface="Abadi" panose="020B0604020104020204" pitchFamily="34" charset="0"/>
                <a:cs typeface="Carlito"/>
              </a:rPr>
              <a:t>Analysis </a:t>
            </a:r>
            <a:r>
              <a:rPr lang="en-US" sz="1600" spc="-20" dirty="0">
                <a:latin typeface="Abadi" panose="020B0604020104020204" pitchFamily="34" charset="0"/>
                <a:cs typeface="Carlito"/>
              </a:rPr>
              <a:t>performed </a:t>
            </a:r>
            <a:r>
              <a:rPr lang="en-US" sz="1600" spc="-5" dirty="0">
                <a:latin typeface="Abadi" panose="020B0604020104020204" pitchFamily="34" charset="0"/>
                <a:cs typeface="Carlito"/>
              </a:rPr>
              <a:t>on variables </a:t>
            </a:r>
            <a:r>
              <a:rPr lang="en-US" sz="1600" spc="-15" dirty="0">
                <a:latin typeface="Abadi" panose="020B0604020104020204" pitchFamily="34" charset="0"/>
                <a:cs typeface="Carlito"/>
              </a:rPr>
              <a:t>Flight </a:t>
            </a:r>
            <a:r>
              <a:rPr lang="en-US" sz="1600" spc="-50" dirty="0">
                <a:latin typeface="Abadi" panose="020B0604020104020204" pitchFamily="34" charset="0"/>
                <a:cs typeface="Carlito"/>
              </a:rPr>
              <a:t>Number, </a:t>
            </a:r>
            <a:r>
              <a:rPr lang="en-US" sz="1600" spc="-25" dirty="0">
                <a:latin typeface="Abadi" panose="020B0604020104020204" pitchFamily="34" charset="0"/>
                <a:cs typeface="Carlito"/>
              </a:rPr>
              <a:t>Payload </a:t>
            </a:r>
            <a:r>
              <a:rPr lang="en-US" sz="1600" dirty="0">
                <a:latin typeface="Abadi" panose="020B0604020104020204" pitchFamily="34" charset="0"/>
                <a:cs typeface="Carlito"/>
              </a:rPr>
              <a:t>Mass, </a:t>
            </a:r>
            <a:r>
              <a:rPr lang="en-US" sz="1600" spc="-5" dirty="0">
                <a:latin typeface="Abadi" panose="020B0604020104020204" pitchFamily="34" charset="0"/>
                <a:cs typeface="Carlito"/>
              </a:rPr>
              <a:t>Launch </a:t>
            </a:r>
            <a:r>
              <a:rPr lang="en-US" sz="1600" spc="-15" dirty="0">
                <a:latin typeface="Abadi" panose="020B0604020104020204" pitchFamily="34" charset="0"/>
                <a:cs typeface="Carlito"/>
              </a:rPr>
              <a:t>Site, </a:t>
            </a:r>
            <a:r>
              <a:rPr lang="en-US" sz="1600" spc="-5" dirty="0">
                <a:latin typeface="Abadi" panose="020B0604020104020204" pitchFamily="34" charset="0"/>
                <a:cs typeface="Carlito"/>
              </a:rPr>
              <a:t>Orbit, Class </a:t>
            </a:r>
            <a:r>
              <a:rPr lang="en-US" sz="1600" dirty="0">
                <a:latin typeface="Abadi" panose="020B0604020104020204" pitchFamily="34" charset="0"/>
                <a:cs typeface="Carlito"/>
              </a:rPr>
              <a:t>and</a:t>
            </a:r>
            <a:r>
              <a:rPr lang="en-US" sz="1600" spc="-45" dirty="0">
                <a:latin typeface="Abadi" panose="020B0604020104020204" pitchFamily="34" charset="0"/>
                <a:cs typeface="Carlito"/>
              </a:rPr>
              <a:t> </a:t>
            </a:r>
            <a:r>
              <a:rPr lang="en-US" sz="1600" spc="-130" dirty="0">
                <a:latin typeface="Abadi" panose="020B0604020104020204" pitchFamily="34" charset="0"/>
                <a:cs typeface="Carlito"/>
              </a:rPr>
              <a:t>Year.</a:t>
            </a:r>
          </a:p>
          <a:p>
            <a:pPr marL="0" indent="0">
              <a:buNone/>
            </a:pPr>
            <a:endParaRPr lang="en-US" sz="2400" b="1" dirty="0"/>
          </a:p>
          <a:p>
            <a:pPr marL="0" indent="0">
              <a:buNone/>
            </a:pPr>
            <a:endParaRPr lang="en-US" dirty="0"/>
          </a:p>
          <a:p>
            <a:pPr marL="0" indent="0">
              <a:buNone/>
            </a:pPr>
            <a:endParaRPr lang="en-US" dirty="0"/>
          </a:p>
          <a:p>
            <a:pPr marL="0" indent="0">
              <a:buNone/>
            </a:pPr>
            <a:endParaRPr lang="en-US" sz="1800" dirty="0">
              <a:solidFill>
                <a:srgbClr val="0B49CB"/>
              </a:solidFill>
              <a:latin typeface="Abadi" panose="020B0604020104020204" pitchFamily="34" charset="0"/>
              <a:hlinkClick r:id="rId3">
                <a:extLst>
                  <a:ext uri="{A12FA001-AC4F-418D-AE19-62706E023703}">
                    <ahyp:hlinkClr xmlns:ahyp="http://schemas.microsoft.com/office/drawing/2018/hyperlinkcolor" val="tx"/>
                  </a:ext>
                </a:extLst>
              </a:hlinkClick>
            </a:endParaRPr>
          </a:p>
          <a:p>
            <a:pPr marL="0" indent="0">
              <a:buNone/>
            </a:pPr>
            <a:endParaRPr lang="en-US" sz="1800" dirty="0">
              <a:solidFill>
                <a:srgbClr val="0B49CB"/>
              </a:solidFill>
              <a:latin typeface="Abadi" panose="020B0604020104020204" pitchFamily="34" charset="0"/>
              <a:hlinkClick r:id="rId3">
                <a:extLst>
                  <a:ext uri="{A12FA001-AC4F-418D-AE19-62706E023703}">
                    <ahyp:hlinkClr xmlns:ahyp="http://schemas.microsoft.com/office/drawing/2018/hyperlinkcolor" val="tx"/>
                  </a:ext>
                </a:extLst>
              </a:hlinkClick>
            </a:endParaRPr>
          </a:p>
          <a:p>
            <a:pPr marL="0" indent="0">
              <a:buNone/>
            </a:pPr>
            <a:endParaRPr lang="en-US" sz="1800" dirty="0">
              <a:solidFill>
                <a:srgbClr val="0B49CB"/>
              </a:solidFill>
              <a:latin typeface="Abadi" panose="020B0604020104020204" pitchFamily="34" charset="0"/>
              <a:hlinkClick r:id="rId3">
                <a:extLst>
                  <a:ext uri="{A12FA001-AC4F-418D-AE19-62706E023703}">
                    <ahyp:hlinkClr xmlns:ahyp="http://schemas.microsoft.com/office/drawing/2018/hyperlinkcolor" val="tx"/>
                  </a:ext>
                </a:extLst>
              </a:hlinkClick>
            </a:endParaRPr>
          </a:p>
          <a:p>
            <a:pPr marL="0" indent="0">
              <a:buNone/>
            </a:pPr>
            <a:endParaRPr lang="en-US" sz="1800" dirty="0">
              <a:solidFill>
                <a:srgbClr val="0B49CB"/>
              </a:solidFill>
              <a:latin typeface="Abadi" panose="020B0604020104020204" pitchFamily="34" charset="0"/>
              <a:hlinkClick r:id="rId3">
                <a:extLst>
                  <a:ext uri="{A12FA001-AC4F-418D-AE19-62706E023703}">
                    <ahyp:hlinkClr xmlns:ahyp="http://schemas.microsoft.com/office/drawing/2018/hyperlinkcolor" val="tx"/>
                  </a:ext>
                </a:extLst>
              </a:hlinkClick>
            </a:endParaRPr>
          </a:p>
          <a:p>
            <a:pPr marL="0" indent="0">
              <a:buNone/>
            </a:pPr>
            <a:endParaRPr lang="en-US" sz="1800" dirty="0">
              <a:solidFill>
                <a:srgbClr val="0B49CB"/>
              </a:solidFill>
              <a:latin typeface="Abadi" panose="020B0604020104020204" pitchFamily="34" charset="0"/>
              <a:hlinkClick r:id="rId3">
                <a:extLst>
                  <a:ext uri="{A12FA001-AC4F-418D-AE19-62706E023703}">
                    <ahyp:hlinkClr xmlns:ahyp="http://schemas.microsoft.com/office/drawing/2018/hyperlinkcolor" val="tx"/>
                  </a:ext>
                </a:extLst>
              </a:hlinkClick>
            </a:endParaRPr>
          </a:p>
          <a:p>
            <a:pPr marL="0" indent="0">
              <a:buNone/>
            </a:pPr>
            <a:endParaRPr lang="en-US" sz="1800" dirty="0">
              <a:solidFill>
                <a:srgbClr val="0B49CB"/>
              </a:solidFill>
              <a:latin typeface="Abadi" panose="020B0604020104020204" pitchFamily="34" charset="0"/>
              <a:hlinkClick r:id="rId3">
                <a:extLst>
                  <a:ext uri="{A12FA001-AC4F-418D-AE19-62706E023703}">
                    <ahyp:hlinkClr xmlns:ahyp="http://schemas.microsoft.com/office/drawing/2018/hyperlinkcolor" val="tx"/>
                  </a:ext>
                </a:extLst>
              </a:hlinkClick>
            </a:endParaRPr>
          </a:p>
          <a:p>
            <a:pPr marL="0" indent="0">
              <a:buNone/>
            </a:pPr>
            <a:r>
              <a:rPr lang="en-US" sz="2000" dirty="0">
                <a:solidFill>
                  <a:srgbClr val="0B49CB"/>
                </a:solidFill>
                <a:latin typeface="Abadi" panose="020B0604020104020204" pitchFamily="34" charset="0"/>
                <a:hlinkClick r:id="rId4">
                  <a:extLst>
                    <a:ext uri="{A12FA001-AC4F-418D-AE19-62706E023703}">
                      <ahyp:hlinkClr xmlns:ahyp="http://schemas.microsoft.com/office/drawing/2018/hyperlinkcolor" val="tx"/>
                    </a:ext>
                  </a:extLst>
                </a:hlinkClick>
              </a:rPr>
              <a:t>GitHub URL</a:t>
            </a:r>
            <a:endParaRPr lang="en-US" sz="16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8" name="Segnaposto contenuto 8">
            <a:extLst>
              <a:ext uri="{FF2B5EF4-FFF2-40B4-BE49-F238E27FC236}">
                <a16:creationId xmlns:a16="http://schemas.microsoft.com/office/drawing/2014/main" id="{C088E7C8-C36B-3BA3-B05C-1F607296BE1B}"/>
              </a:ext>
            </a:extLst>
          </p:cNvPr>
          <p:cNvGraphicFramePr>
            <a:graphicFrameLocks/>
          </p:cNvGraphicFramePr>
          <p:nvPr>
            <p:extLst>
              <p:ext uri="{D42A27DB-BD31-4B8C-83A1-F6EECF244321}">
                <p14:modId xmlns:p14="http://schemas.microsoft.com/office/powerpoint/2010/main" val="4117523707"/>
              </p:ext>
            </p:extLst>
          </p:nvPr>
        </p:nvGraphicFramePr>
        <p:xfrm>
          <a:off x="1566106" y="2056419"/>
          <a:ext cx="8839198" cy="37383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775200"/>
          </a:xfrm>
          <a:prstGeom prst="rect">
            <a:avLst/>
          </a:prstGeom>
        </p:spPr>
        <p:txBody>
          <a:bodyPr lIns="91440" tIns="45720" rIns="91440" bIns="45720" anchor="t"/>
          <a:lstStyle/>
          <a:p>
            <a:pPr marL="0" indent="0">
              <a:buNone/>
            </a:pPr>
            <a:r>
              <a:rPr lang="en-US" sz="1400" dirty="0">
                <a:latin typeface="Abadi" panose="020B0604020104020204" pitchFamily="34" charset="0"/>
              </a:rPr>
              <a:t>The SQL queries performed on the data set were used to: </a:t>
            </a:r>
          </a:p>
          <a:p>
            <a:r>
              <a:rPr lang="en-US" sz="1400" dirty="0">
                <a:latin typeface="Abadi" panose="020B0604020104020204" pitchFamily="34" charset="0"/>
              </a:rPr>
              <a:t>Display the names of the unique launch sites in the space mission </a:t>
            </a:r>
          </a:p>
          <a:p>
            <a:r>
              <a:rPr lang="en-US" sz="1400" dirty="0">
                <a:latin typeface="Abadi" panose="020B0604020104020204" pitchFamily="34" charset="0"/>
              </a:rPr>
              <a:t>Display 5 records where launch sites begin with the string ‘CCA’</a:t>
            </a:r>
          </a:p>
          <a:p>
            <a:r>
              <a:rPr lang="en-US" sz="1400" dirty="0">
                <a:latin typeface="Abadi" panose="020B0604020104020204" pitchFamily="34" charset="0"/>
              </a:rPr>
              <a:t>Display the total payload mass carried by boosters launched by NASA (CRS)</a:t>
            </a:r>
          </a:p>
          <a:p>
            <a:r>
              <a:rPr lang="en-US" sz="1400" dirty="0">
                <a:latin typeface="Abadi" panose="020B0604020104020204" pitchFamily="34" charset="0"/>
              </a:rPr>
              <a:t>Display the average payload mass carried by booster version F9 v1.1</a:t>
            </a:r>
          </a:p>
          <a:p>
            <a:r>
              <a:rPr lang="en-US" sz="1400" dirty="0">
                <a:latin typeface="Abadi" panose="020B0604020104020204" pitchFamily="34" charset="0"/>
              </a:rPr>
              <a:t>List the date when the first successful landing outcome on a ground pad was achieved</a:t>
            </a:r>
          </a:p>
          <a:p>
            <a:r>
              <a:rPr lang="en-US" sz="1400" dirty="0">
                <a:latin typeface="Abadi" panose="020B0604020104020204" pitchFamily="34" charset="0"/>
              </a:rPr>
              <a:t>List the names of the boosters which had success on a drone ship and a payload mass between 4000 and 6000 kg</a:t>
            </a:r>
          </a:p>
          <a:p>
            <a:r>
              <a:rPr lang="en-US" sz="1400" dirty="0">
                <a:latin typeface="Abadi" panose="020B0604020104020204" pitchFamily="34" charset="0"/>
              </a:rPr>
              <a:t>List the total number of successful and failed mission outcomes</a:t>
            </a:r>
          </a:p>
          <a:p>
            <a:r>
              <a:rPr lang="en-US" sz="1400" dirty="0">
                <a:latin typeface="Abadi" panose="020B0604020104020204" pitchFamily="34" charset="0"/>
              </a:rPr>
              <a:t>List the names of the booster versions which have carried the maximum payload mass </a:t>
            </a:r>
          </a:p>
          <a:p>
            <a:r>
              <a:rPr lang="en-US" sz="1400" dirty="0">
                <a:latin typeface="Abadi" panose="020B0604020104020204" pitchFamily="34" charset="0"/>
              </a:rPr>
              <a:t>List the failed landing outcomes on drone ships, their booster versions, and launch site names for 2015</a:t>
            </a:r>
          </a:p>
          <a:p>
            <a:r>
              <a:rPr lang="en-US" sz="1400" dirty="0">
                <a:latin typeface="Abadi" panose="020B0604020104020204" pitchFamily="34" charset="0"/>
              </a:rPr>
              <a:t>Rank the count of landing outcomes (such as Failure (drone ship) or Success (ground pad)) between the date 2010-06-04 and 2017-03-20, in descending order</a:t>
            </a:r>
          </a:p>
          <a:p>
            <a:endParaRPr lang="en-US" sz="1400" dirty="0">
              <a:latin typeface="Abadi" panose="020B0604020104020204" pitchFamily="34" charset="0"/>
            </a:endParaRPr>
          </a:p>
          <a:p>
            <a:pPr marL="0" indent="0">
              <a:buNone/>
            </a:pPr>
            <a:r>
              <a:rPr lang="en-US" sz="2000" dirty="0">
                <a:solidFill>
                  <a:srgbClr val="0B49CB"/>
                </a:solidFill>
                <a:latin typeface="Abadi" panose="020B0604020104020204" pitchFamily="34" charset="0"/>
                <a:hlinkClick r:id="rId3">
                  <a:extLst>
                    <a:ext uri="{A12FA001-AC4F-418D-AE19-62706E023703}">
                      <ahyp:hlinkClr xmlns:ahyp="http://schemas.microsoft.com/office/drawing/2018/hyperlinkcolor" val="tx"/>
                    </a:ext>
                  </a:extLst>
                </a:hlinkClick>
              </a:rPr>
              <a:t>GitHub URL</a:t>
            </a:r>
            <a:endParaRPr lang="en-US" sz="2000" dirty="0">
              <a:solidFill>
                <a:srgbClr val="0B49CB"/>
              </a:solidFill>
              <a:latin typeface="Abadi" panose="020B0604020104020204" pitchFamily="34" charset="0"/>
            </a:endParaRPr>
          </a:p>
          <a:p>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marR="5080" indent="0">
              <a:lnSpc>
                <a:spcPts val="2210"/>
              </a:lnSpc>
              <a:spcBef>
                <a:spcPts val="335"/>
              </a:spcBef>
              <a:buNone/>
            </a:pPr>
            <a:r>
              <a:rPr lang="en-US" sz="2000" spc="-15" dirty="0">
                <a:latin typeface="Abadi" panose="020B0604020104020204" pitchFamily="34" charset="0"/>
                <a:cs typeface="Carlito"/>
              </a:rPr>
              <a:t>Folium </a:t>
            </a:r>
            <a:r>
              <a:rPr lang="en-US" sz="2000" spc="-5" dirty="0">
                <a:latin typeface="Abadi" panose="020B0604020104020204" pitchFamily="34" charset="0"/>
                <a:cs typeface="Carlito"/>
              </a:rPr>
              <a:t>maps mark Launch Sites, successful </a:t>
            </a:r>
            <a:r>
              <a:rPr lang="en-US" sz="2000" dirty="0">
                <a:latin typeface="Abadi" panose="020B0604020104020204" pitchFamily="34" charset="0"/>
                <a:cs typeface="Carlito"/>
              </a:rPr>
              <a:t>and </a:t>
            </a:r>
            <a:r>
              <a:rPr lang="en-US" sz="2000" spc="-5" dirty="0">
                <a:latin typeface="Abadi" panose="020B0604020104020204" pitchFamily="34" charset="0"/>
                <a:cs typeface="Carlito"/>
              </a:rPr>
              <a:t>unsuccessful </a:t>
            </a:r>
            <a:r>
              <a:rPr lang="en-US" sz="2000" dirty="0">
                <a:latin typeface="Abadi" panose="020B0604020104020204" pitchFamily="34" charset="0"/>
                <a:cs typeface="Carlito"/>
              </a:rPr>
              <a:t>landings, and a </a:t>
            </a:r>
            <a:r>
              <a:rPr lang="en-US" sz="2000" spc="-25" dirty="0">
                <a:latin typeface="Abadi" panose="020B0604020104020204" pitchFamily="34" charset="0"/>
                <a:cs typeface="Carlito"/>
              </a:rPr>
              <a:t>proximity example  </a:t>
            </a:r>
            <a:r>
              <a:rPr lang="en-US" sz="2000" spc="-20" dirty="0">
                <a:latin typeface="Abadi" panose="020B0604020104020204" pitchFamily="34" charset="0"/>
                <a:cs typeface="Carlito"/>
              </a:rPr>
              <a:t>to </a:t>
            </a:r>
            <a:r>
              <a:rPr lang="en-US" sz="2000" spc="-40" dirty="0">
                <a:latin typeface="Abadi" panose="020B0604020104020204" pitchFamily="34" charset="0"/>
                <a:cs typeface="Carlito"/>
              </a:rPr>
              <a:t>key </a:t>
            </a:r>
            <a:r>
              <a:rPr lang="en-US" sz="2000" spc="-5" dirty="0">
                <a:latin typeface="Abadi" panose="020B0604020104020204" pitchFamily="34" charset="0"/>
                <a:cs typeface="Carlito"/>
              </a:rPr>
              <a:t>locations: </a:t>
            </a:r>
            <a:r>
              <a:rPr lang="en-US" sz="2000" spc="-60" dirty="0">
                <a:latin typeface="Abadi" panose="020B0604020104020204" pitchFamily="34" charset="0"/>
                <a:cs typeface="Carlito"/>
              </a:rPr>
              <a:t>Railway, Highway, </a:t>
            </a:r>
            <a:r>
              <a:rPr lang="en-US" sz="2000" spc="-20" dirty="0">
                <a:latin typeface="Abadi" panose="020B0604020104020204" pitchFamily="34" charset="0"/>
                <a:cs typeface="Carlito"/>
              </a:rPr>
              <a:t>Coast, </a:t>
            </a:r>
            <a:r>
              <a:rPr lang="en-US" sz="2000" dirty="0">
                <a:latin typeface="Abadi" panose="020B0604020104020204" pitchFamily="34" charset="0"/>
                <a:cs typeface="Carlito"/>
              </a:rPr>
              <a:t>and</a:t>
            </a:r>
            <a:r>
              <a:rPr lang="en-US" sz="2000" spc="35" dirty="0">
                <a:latin typeface="Abadi" panose="020B0604020104020204" pitchFamily="34" charset="0"/>
                <a:cs typeface="Carlito"/>
              </a:rPr>
              <a:t> </a:t>
            </a:r>
            <a:r>
              <a:rPr lang="en-US" sz="2000" spc="-60" dirty="0">
                <a:latin typeface="Abadi" panose="020B0604020104020204" pitchFamily="34" charset="0"/>
                <a:cs typeface="Carlito"/>
              </a:rPr>
              <a:t>City.</a:t>
            </a:r>
            <a:endParaRPr lang="en-US" sz="2000" spc="-5" dirty="0">
              <a:latin typeface="Abadi" panose="020B0604020104020204" pitchFamily="34" charset="0"/>
              <a:cs typeface="Carlito"/>
            </a:endParaRPr>
          </a:p>
          <a:p>
            <a:pPr marL="0" marR="311150" indent="0">
              <a:lnSpc>
                <a:spcPts val="2300"/>
              </a:lnSpc>
              <a:spcBef>
                <a:spcPts val="1115"/>
              </a:spcBef>
              <a:buNone/>
            </a:pPr>
            <a:r>
              <a:rPr lang="en-US" sz="2000" spc="-5" dirty="0">
                <a:latin typeface="Abadi" panose="020B0604020104020204" pitchFamily="34" charset="0"/>
                <a:cs typeface="Carlito"/>
              </a:rPr>
              <a:t>This </a:t>
            </a:r>
            <a:r>
              <a:rPr lang="en-US" sz="2000" spc="-15" dirty="0">
                <a:latin typeface="Abadi" panose="020B0604020104020204" pitchFamily="34" charset="0"/>
                <a:cs typeface="Carlito"/>
              </a:rPr>
              <a:t>allows </a:t>
            </a:r>
            <a:r>
              <a:rPr lang="en-US" sz="2000" spc="-5" dirty="0">
                <a:latin typeface="Abadi" panose="020B0604020104020204" pitchFamily="34" charset="0"/>
                <a:cs typeface="Carlito"/>
              </a:rPr>
              <a:t>us </a:t>
            </a:r>
            <a:r>
              <a:rPr lang="en-US" sz="2000" spc="-20" dirty="0">
                <a:latin typeface="Abadi" panose="020B0604020104020204" pitchFamily="34" charset="0"/>
                <a:cs typeface="Carlito"/>
              </a:rPr>
              <a:t>to understand why </a:t>
            </a:r>
            <a:r>
              <a:rPr lang="en-US" sz="2000" dirty="0">
                <a:latin typeface="Abadi" panose="020B0604020104020204" pitchFamily="34" charset="0"/>
                <a:cs typeface="Carlito"/>
              </a:rPr>
              <a:t>launch </a:t>
            </a:r>
            <a:r>
              <a:rPr lang="en-US" sz="2000" spc="-20" dirty="0">
                <a:latin typeface="Abadi" panose="020B0604020104020204" pitchFamily="34" charset="0"/>
                <a:cs typeface="Carlito"/>
              </a:rPr>
              <a:t>sites </a:t>
            </a:r>
            <a:r>
              <a:rPr lang="en-US" sz="2000" spc="-25" dirty="0">
                <a:latin typeface="Abadi" panose="020B0604020104020204" pitchFamily="34" charset="0"/>
                <a:cs typeface="Carlito"/>
              </a:rPr>
              <a:t>may </a:t>
            </a:r>
            <a:r>
              <a:rPr lang="en-US" sz="2000" dirty="0">
                <a:latin typeface="Abadi" panose="020B0604020104020204" pitchFamily="34" charset="0"/>
                <a:cs typeface="Carlito"/>
              </a:rPr>
              <a:t>be </a:t>
            </a:r>
            <a:r>
              <a:rPr lang="en-US" sz="2000" spc="-20" dirty="0">
                <a:latin typeface="Abadi" panose="020B0604020104020204" pitchFamily="34" charset="0"/>
                <a:cs typeface="Carlito"/>
              </a:rPr>
              <a:t>located </a:t>
            </a:r>
            <a:r>
              <a:rPr lang="en-US" sz="2000" spc="-5" dirty="0">
                <a:latin typeface="Abadi" panose="020B0604020104020204" pitchFamily="34" charset="0"/>
                <a:cs typeface="Carlito"/>
              </a:rPr>
              <a:t>where they </a:t>
            </a:r>
            <a:r>
              <a:rPr lang="en-US" sz="2000" spc="-20" dirty="0">
                <a:latin typeface="Abadi" panose="020B0604020104020204" pitchFamily="34" charset="0"/>
                <a:cs typeface="Carlito"/>
              </a:rPr>
              <a:t>are. </a:t>
            </a:r>
            <a:r>
              <a:rPr lang="en-US" sz="2000" dirty="0">
                <a:latin typeface="Abadi" panose="020B0604020104020204" pitchFamily="34" charset="0"/>
                <a:cs typeface="Carlito"/>
              </a:rPr>
              <a:t>Also </a:t>
            </a:r>
            <a:r>
              <a:rPr lang="en-US" sz="2000" spc="-20" dirty="0">
                <a:latin typeface="Abadi" panose="020B0604020104020204" pitchFamily="34" charset="0"/>
                <a:cs typeface="Carlito"/>
              </a:rPr>
              <a:t>visualizes  </a:t>
            </a:r>
            <a:r>
              <a:rPr lang="en-US" sz="2000" spc="-5" dirty="0">
                <a:latin typeface="Abadi" panose="020B0604020104020204" pitchFamily="34" charset="0"/>
                <a:cs typeface="Carlito"/>
              </a:rPr>
              <a:t>successful </a:t>
            </a:r>
            <a:r>
              <a:rPr lang="en-US" sz="2000" dirty="0">
                <a:latin typeface="Abadi" panose="020B0604020104020204" pitchFamily="34" charset="0"/>
                <a:cs typeface="Carlito"/>
              </a:rPr>
              <a:t>landings </a:t>
            </a:r>
            <a:r>
              <a:rPr lang="en-US" sz="2000" spc="-25" dirty="0">
                <a:latin typeface="Abadi" panose="020B0604020104020204" pitchFamily="34" charset="0"/>
                <a:cs typeface="Carlito"/>
              </a:rPr>
              <a:t>relative </a:t>
            </a:r>
            <a:r>
              <a:rPr lang="en-US" sz="2000" spc="-20" dirty="0">
                <a:latin typeface="Abadi" panose="020B0604020104020204" pitchFamily="34" charset="0"/>
                <a:cs typeface="Carlito"/>
              </a:rPr>
              <a:t>to</a:t>
            </a:r>
            <a:r>
              <a:rPr lang="en-US" sz="2000" spc="-25" dirty="0">
                <a:latin typeface="Abadi" panose="020B0604020104020204" pitchFamily="34" charset="0"/>
                <a:cs typeface="Carlito"/>
              </a:rPr>
              <a:t> </a:t>
            </a:r>
            <a:r>
              <a:rPr lang="en-US" sz="2000" spc="-5" dirty="0">
                <a:latin typeface="Abadi" panose="020B0604020104020204" pitchFamily="34" charset="0"/>
                <a:cs typeface="Carlito"/>
              </a:rPr>
              <a:t>location.</a:t>
            </a:r>
          </a:p>
          <a:p>
            <a:pPr marL="0" marR="311150" indent="0">
              <a:lnSpc>
                <a:spcPts val="2300"/>
              </a:lnSpc>
              <a:spcBef>
                <a:spcPts val="1115"/>
              </a:spcBef>
              <a:buNone/>
            </a:pPr>
            <a:endParaRPr lang="en-US" sz="2000" spc="-5" dirty="0">
              <a:solidFill>
                <a:srgbClr val="404040"/>
              </a:solidFill>
              <a:latin typeface="Abadi" panose="020B0604020104020204" pitchFamily="34" charset="0"/>
              <a:cs typeface="Carlito"/>
            </a:endParaRPr>
          </a:p>
          <a:p>
            <a:pPr marL="0" marR="311150" indent="0">
              <a:lnSpc>
                <a:spcPts val="2300"/>
              </a:lnSpc>
              <a:spcBef>
                <a:spcPts val="1115"/>
              </a:spcBef>
              <a:buNone/>
            </a:pPr>
            <a:endParaRPr lang="en-US" sz="2000" spc="-5" dirty="0">
              <a:solidFill>
                <a:srgbClr val="404040"/>
              </a:solidFill>
              <a:latin typeface="Abadi" panose="020B0604020104020204" pitchFamily="34" charset="0"/>
              <a:cs typeface="Carlito"/>
            </a:endParaRPr>
          </a:p>
          <a:p>
            <a:pPr marL="0" marR="311150" indent="0">
              <a:lnSpc>
                <a:spcPts val="2300"/>
              </a:lnSpc>
              <a:spcBef>
                <a:spcPts val="1115"/>
              </a:spcBef>
              <a:buNone/>
            </a:pPr>
            <a:endParaRPr lang="en-US" sz="2000" spc="-5" dirty="0">
              <a:solidFill>
                <a:srgbClr val="404040"/>
              </a:solidFill>
              <a:latin typeface="Abadi" panose="020B0604020104020204" pitchFamily="34" charset="0"/>
              <a:cs typeface="Carlito"/>
            </a:endParaRPr>
          </a:p>
          <a:p>
            <a:pPr marL="0" marR="311150" indent="0">
              <a:lnSpc>
                <a:spcPts val="2300"/>
              </a:lnSpc>
              <a:spcBef>
                <a:spcPts val="1115"/>
              </a:spcBef>
              <a:buNone/>
            </a:pPr>
            <a:endParaRPr lang="en-US" sz="2000" spc="-5" dirty="0">
              <a:solidFill>
                <a:srgbClr val="404040"/>
              </a:solidFill>
              <a:latin typeface="Abadi" panose="020B0604020104020204" pitchFamily="34" charset="0"/>
              <a:cs typeface="Carlito"/>
            </a:endParaRPr>
          </a:p>
          <a:p>
            <a:pPr marL="0" marR="311150" indent="0">
              <a:lnSpc>
                <a:spcPts val="2300"/>
              </a:lnSpc>
              <a:spcBef>
                <a:spcPts val="1115"/>
              </a:spcBef>
              <a:buNone/>
            </a:pPr>
            <a:endParaRPr lang="en-US" sz="2000" spc="-5" dirty="0">
              <a:solidFill>
                <a:srgbClr val="404040"/>
              </a:solidFill>
              <a:latin typeface="Abadi" panose="020B0604020104020204" pitchFamily="34" charset="0"/>
              <a:cs typeface="Carlito"/>
            </a:endParaRPr>
          </a:p>
          <a:p>
            <a:pPr marL="0" marR="311150" indent="0">
              <a:lnSpc>
                <a:spcPts val="2300"/>
              </a:lnSpc>
              <a:spcBef>
                <a:spcPts val="1115"/>
              </a:spcBef>
              <a:buNone/>
            </a:pPr>
            <a:r>
              <a:rPr lang="en-US" sz="2000" dirty="0">
                <a:solidFill>
                  <a:srgbClr val="0B49CB"/>
                </a:solidFill>
                <a:latin typeface="Abadi" panose="020B0604020104020204" pitchFamily="34" charset="0"/>
                <a:hlinkClick r:id="rId3">
                  <a:extLst>
                    <a:ext uri="{A12FA001-AC4F-418D-AE19-62706E023703}">
                      <ahyp:hlinkClr xmlns:ahyp="http://schemas.microsoft.com/office/drawing/2018/hyperlinkcolor" val="tx"/>
                    </a:ext>
                  </a:extLst>
                </a:hlinkClick>
              </a:rPr>
              <a:t>GitHub URL</a:t>
            </a:r>
            <a:endParaRPr lang="en-US" sz="20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marL="0" indent="0">
              <a:lnSpc>
                <a:spcPct val="100000"/>
              </a:lnSpc>
              <a:spcBef>
                <a:spcPts val="1200"/>
              </a:spcBef>
              <a:buNone/>
            </a:pPr>
            <a:r>
              <a:rPr lang="en-US" sz="2000" spc="-10" dirty="0">
                <a:latin typeface="Abadi" panose="020B0604020104020204" pitchFamily="34" charset="0"/>
                <a:cs typeface="Carlito"/>
              </a:rPr>
              <a:t>Dashboard </a:t>
            </a:r>
            <a:r>
              <a:rPr lang="en-US" sz="2000" dirty="0">
                <a:latin typeface="Abadi" panose="020B0604020104020204" pitchFamily="34" charset="0"/>
                <a:cs typeface="Carlito"/>
              </a:rPr>
              <a:t>includes a </a:t>
            </a:r>
            <a:r>
              <a:rPr lang="en-US" sz="2000" spc="-5" dirty="0">
                <a:latin typeface="Abadi" panose="020B0604020104020204" pitchFamily="34" charset="0"/>
                <a:cs typeface="Carlito"/>
              </a:rPr>
              <a:t>pie </a:t>
            </a:r>
            <a:r>
              <a:rPr lang="en-US" sz="2000" dirty="0">
                <a:latin typeface="Abadi" panose="020B0604020104020204" pitchFamily="34" charset="0"/>
                <a:cs typeface="Carlito"/>
              </a:rPr>
              <a:t>chart and a </a:t>
            </a:r>
            <a:r>
              <a:rPr lang="en-US" sz="2000" spc="-25" dirty="0">
                <a:latin typeface="Abadi" panose="020B0604020104020204" pitchFamily="34" charset="0"/>
                <a:cs typeface="Carlito"/>
              </a:rPr>
              <a:t>scatter</a:t>
            </a:r>
            <a:r>
              <a:rPr lang="en-US" sz="2000" spc="-135" dirty="0">
                <a:latin typeface="Abadi" panose="020B0604020104020204" pitchFamily="34" charset="0"/>
                <a:cs typeface="Carlito"/>
              </a:rPr>
              <a:t> </a:t>
            </a:r>
            <a:r>
              <a:rPr lang="en-US" sz="2000" spc="-5" dirty="0">
                <a:latin typeface="Abadi" panose="020B0604020104020204" pitchFamily="34" charset="0"/>
                <a:cs typeface="Carlito"/>
              </a:rPr>
              <a:t>plot.</a:t>
            </a:r>
            <a:endParaRPr lang="en-US" sz="2000" dirty="0">
              <a:latin typeface="Abadi" panose="020B0604020104020204" pitchFamily="34" charset="0"/>
              <a:cs typeface="Carlito"/>
            </a:endParaRPr>
          </a:p>
          <a:p>
            <a:pPr marL="0" marR="84455" indent="0">
              <a:lnSpc>
                <a:spcPts val="2290"/>
              </a:lnSpc>
              <a:spcBef>
                <a:spcPts val="1275"/>
              </a:spcBef>
              <a:buNone/>
            </a:pPr>
            <a:r>
              <a:rPr lang="en-US" sz="2000" spc="-5" dirty="0">
                <a:latin typeface="Abadi" panose="020B0604020104020204" pitchFamily="34" charset="0"/>
                <a:cs typeface="Carlito"/>
              </a:rPr>
              <a:t>Pie </a:t>
            </a:r>
            <a:r>
              <a:rPr lang="en-US" sz="2000" dirty="0">
                <a:latin typeface="Abadi" panose="020B0604020104020204" pitchFamily="34" charset="0"/>
                <a:cs typeface="Carlito"/>
              </a:rPr>
              <a:t>chart </a:t>
            </a:r>
            <a:r>
              <a:rPr lang="en-US" sz="2000" spc="-5" dirty="0">
                <a:latin typeface="Abadi" panose="020B0604020104020204" pitchFamily="34" charset="0"/>
                <a:cs typeface="Carlito"/>
              </a:rPr>
              <a:t>can be selected </a:t>
            </a:r>
            <a:r>
              <a:rPr lang="en-US" sz="2000" spc="-20" dirty="0">
                <a:latin typeface="Abadi" panose="020B0604020104020204" pitchFamily="34" charset="0"/>
                <a:cs typeface="Carlito"/>
              </a:rPr>
              <a:t>to </a:t>
            </a:r>
            <a:r>
              <a:rPr lang="en-US" sz="2000" spc="-5" dirty="0">
                <a:latin typeface="Abadi" panose="020B0604020104020204" pitchFamily="34" charset="0"/>
                <a:cs typeface="Carlito"/>
              </a:rPr>
              <a:t>show distribution of successful </a:t>
            </a:r>
            <a:r>
              <a:rPr lang="en-US" sz="2000" dirty="0">
                <a:latin typeface="Abadi" panose="020B0604020104020204" pitchFamily="34" charset="0"/>
                <a:cs typeface="Carlito"/>
              </a:rPr>
              <a:t>landings </a:t>
            </a:r>
            <a:r>
              <a:rPr lang="en-US" sz="2000" spc="-20" dirty="0">
                <a:latin typeface="Abadi" panose="020B0604020104020204" pitchFamily="34" charset="0"/>
                <a:cs typeface="Carlito"/>
              </a:rPr>
              <a:t>across </a:t>
            </a:r>
            <a:r>
              <a:rPr lang="en-US" sz="2000" dirty="0">
                <a:latin typeface="Abadi" panose="020B0604020104020204" pitchFamily="34" charset="0"/>
                <a:cs typeface="Carlito"/>
              </a:rPr>
              <a:t>all launch </a:t>
            </a:r>
            <a:r>
              <a:rPr lang="en-US" sz="2000" spc="-20" dirty="0">
                <a:latin typeface="Abadi" panose="020B0604020104020204" pitchFamily="34" charset="0"/>
                <a:cs typeface="Carlito"/>
              </a:rPr>
              <a:t>sites </a:t>
            </a:r>
            <a:r>
              <a:rPr lang="en-US" sz="2000" dirty="0">
                <a:latin typeface="Abadi" panose="020B0604020104020204" pitchFamily="34" charset="0"/>
                <a:cs typeface="Carlito"/>
              </a:rPr>
              <a:t>and  </a:t>
            </a:r>
            <a:r>
              <a:rPr lang="en-US" sz="2000" spc="-5" dirty="0">
                <a:latin typeface="Abadi" panose="020B0604020104020204" pitchFamily="34" charset="0"/>
                <a:cs typeface="Carlito"/>
              </a:rPr>
              <a:t>can </a:t>
            </a:r>
            <a:r>
              <a:rPr lang="en-US" sz="2000" dirty="0">
                <a:latin typeface="Abadi" panose="020B0604020104020204" pitchFamily="34" charset="0"/>
                <a:cs typeface="Carlito"/>
              </a:rPr>
              <a:t>be </a:t>
            </a:r>
            <a:r>
              <a:rPr lang="en-US" sz="2000" spc="-5" dirty="0">
                <a:latin typeface="Abadi" panose="020B0604020104020204" pitchFamily="34" charset="0"/>
                <a:cs typeface="Carlito"/>
              </a:rPr>
              <a:t>selected </a:t>
            </a:r>
            <a:r>
              <a:rPr lang="en-US" sz="2000" spc="-20" dirty="0">
                <a:latin typeface="Abadi" panose="020B0604020104020204" pitchFamily="34" charset="0"/>
                <a:cs typeface="Carlito"/>
              </a:rPr>
              <a:t>to </a:t>
            </a:r>
            <a:r>
              <a:rPr lang="en-US" sz="2000" spc="-5" dirty="0">
                <a:latin typeface="Abadi" panose="020B0604020104020204" pitchFamily="34" charset="0"/>
                <a:cs typeface="Carlito"/>
              </a:rPr>
              <a:t>show </a:t>
            </a:r>
            <a:r>
              <a:rPr lang="en-US" sz="2000" dirty="0">
                <a:latin typeface="Abadi" panose="020B0604020104020204" pitchFamily="34" charset="0"/>
                <a:cs typeface="Carlito"/>
              </a:rPr>
              <a:t>individual launch </a:t>
            </a:r>
            <a:r>
              <a:rPr lang="en-US" sz="2000" spc="-20" dirty="0">
                <a:latin typeface="Abadi" panose="020B0604020104020204" pitchFamily="34" charset="0"/>
                <a:cs typeface="Carlito"/>
              </a:rPr>
              <a:t>site </a:t>
            </a:r>
            <a:r>
              <a:rPr lang="en-US" sz="2000" dirty="0">
                <a:latin typeface="Abadi" panose="020B0604020104020204" pitchFamily="34" charset="0"/>
                <a:cs typeface="Carlito"/>
              </a:rPr>
              <a:t>success</a:t>
            </a:r>
            <a:r>
              <a:rPr lang="en-US" sz="2000" spc="-110" dirty="0">
                <a:latin typeface="Abadi" panose="020B0604020104020204" pitchFamily="34" charset="0"/>
                <a:cs typeface="Carlito"/>
              </a:rPr>
              <a:t> </a:t>
            </a:r>
            <a:r>
              <a:rPr lang="en-US" sz="2000" spc="-30" dirty="0">
                <a:latin typeface="Abadi" panose="020B0604020104020204" pitchFamily="34" charset="0"/>
                <a:cs typeface="Carlito"/>
              </a:rPr>
              <a:t>rates.</a:t>
            </a:r>
            <a:endParaRPr lang="en-US" sz="2000" dirty="0">
              <a:latin typeface="Abadi" panose="020B0604020104020204" pitchFamily="34" charset="0"/>
              <a:cs typeface="Carlito"/>
            </a:endParaRPr>
          </a:p>
          <a:p>
            <a:pPr marL="0" marR="5080" indent="0">
              <a:lnSpc>
                <a:spcPts val="2210"/>
              </a:lnSpc>
              <a:spcBef>
                <a:spcPts val="1375"/>
              </a:spcBef>
              <a:buNone/>
            </a:pPr>
            <a:r>
              <a:rPr lang="en-US" sz="2000" spc="-25" dirty="0">
                <a:latin typeface="Abadi" panose="020B0604020104020204" pitchFamily="34" charset="0"/>
                <a:cs typeface="Carlito"/>
              </a:rPr>
              <a:t>Scatter </a:t>
            </a:r>
            <a:r>
              <a:rPr lang="en-US" sz="2000" spc="-5" dirty="0">
                <a:latin typeface="Abadi" panose="020B0604020104020204" pitchFamily="34" charset="0"/>
                <a:cs typeface="Carlito"/>
              </a:rPr>
              <a:t>plot </a:t>
            </a:r>
            <a:r>
              <a:rPr lang="en-US" sz="2000" spc="-40" dirty="0">
                <a:latin typeface="Abadi" panose="020B0604020104020204" pitchFamily="34" charset="0"/>
                <a:cs typeface="Carlito"/>
              </a:rPr>
              <a:t>takes </a:t>
            </a:r>
            <a:r>
              <a:rPr lang="en-US" sz="2000" spc="-20" dirty="0">
                <a:latin typeface="Abadi" panose="020B0604020104020204" pitchFamily="34" charset="0"/>
                <a:cs typeface="Carlito"/>
              </a:rPr>
              <a:t>two </a:t>
            </a:r>
            <a:r>
              <a:rPr lang="en-US" sz="2000" dirty="0">
                <a:latin typeface="Abadi" panose="020B0604020104020204" pitchFamily="34" charset="0"/>
                <a:cs typeface="Carlito"/>
              </a:rPr>
              <a:t>inputs: All </a:t>
            </a:r>
            <a:r>
              <a:rPr lang="en-US" sz="2000" spc="-20" dirty="0">
                <a:latin typeface="Abadi" panose="020B0604020104020204" pitchFamily="34" charset="0"/>
                <a:cs typeface="Carlito"/>
              </a:rPr>
              <a:t>sites </a:t>
            </a:r>
            <a:r>
              <a:rPr lang="en-US" sz="2000" spc="-5" dirty="0">
                <a:latin typeface="Abadi" panose="020B0604020104020204" pitchFamily="34" charset="0"/>
                <a:cs typeface="Carlito"/>
              </a:rPr>
              <a:t>or </a:t>
            </a:r>
            <a:r>
              <a:rPr lang="en-US" sz="2000" dirty="0">
                <a:latin typeface="Abadi" panose="020B0604020104020204" pitchFamily="34" charset="0"/>
                <a:cs typeface="Carlito"/>
              </a:rPr>
              <a:t>individual </a:t>
            </a:r>
            <a:r>
              <a:rPr lang="en-US" sz="2000" spc="-20" dirty="0">
                <a:latin typeface="Abadi" panose="020B0604020104020204" pitchFamily="34" charset="0"/>
                <a:cs typeface="Carlito"/>
              </a:rPr>
              <a:t>site </a:t>
            </a:r>
            <a:r>
              <a:rPr lang="en-US" sz="2000" dirty="0">
                <a:latin typeface="Abadi" panose="020B0604020104020204" pitchFamily="34" charset="0"/>
                <a:cs typeface="Carlito"/>
              </a:rPr>
              <a:t>and </a:t>
            </a:r>
            <a:r>
              <a:rPr lang="en-US" sz="2000" spc="-5" dirty="0">
                <a:latin typeface="Abadi" panose="020B0604020104020204" pitchFamily="34" charset="0"/>
                <a:cs typeface="Carlito"/>
              </a:rPr>
              <a:t>payload mass on </a:t>
            </a:r>
            <a:r>
              <a:rPr lang="en-US" sz="2000" dirty="0">
                <a:latin typeface="Abadi" panose="020B0604020104020204" pitchFamily="34" charset="0"/>
                <a:cs typeface="Carlito"/>
              </a:rPr>
              <a:t>a </a:t>
            </a:r>
            <a:r>
              <a:rPr lang="en-US" sz="2000" spc="-5" dirty="0">
                <a:latin typeface="Abadi" panose="020B0604020104020204" pitchFamily="34" charset="0"/>
                <a:cs typeface="Carlito"/>
              </a:rPr>
              <a:t>slider between </a:t>
            </a:r>
            <a:r>
              <a:rPr lang="en-US" sz="2000" dirty="0">
                <a:latin typeface="Abadi" panose="020B0604020104020204" pitchFamily="34" charset="0"/>
                <a:cs typeface="Carlito"/>
              </a:rPr>
              <a:t>0  and 10000</a:t>
            </a:r>
            <a:r>
              <a:rPr lang="en-US" sz="2000" spc="-100" dirty="0">
                <a:latin typeface="Abadi" panose="020B0604020104020204" pitchFamily="34" charset="0"/>
                <a:cs typeface="Carlito"/>
              </a:rPr>
              <a:t> </a:t>
            </a:r>
            <a:r>
              <a:rPr lang="en-US" sz="2000" dirty="0">
                <a:latin typeface="Abadi" panose="020B0604020104020204" pitchFamily="34" charset="0"/>
                <a:cs typeface="Carlito"/>
              </a:rPr>
              <a:t>kg.</a:t>
            </a:r>
          </a:p>
          <a:p>
            <a:pPr marL="0" indent="0">
              <a:lnSpc>
                <a:spcPct val="100000"/>
              </a:lnSpc>
              <a:spcBef>
                <a:spcPts val="1050"/>
              </a:spcBef>
              <a:buNone/>
            </a:pPr>
            <a:r>
              <a:rPr lang="en-US" sz="2000" spc="-5" dirty="0">
                <a:latin typeface="Abadi" panose="020B0604020104020204" pitchFamily="34" charset="0"/>
                <a:cs typeface="Carlito"/>
              </a:rPr>
              <a:t>The pie </a:t>
            </a:r>
            <a:r>
              <a:rPr lang="en-US" sz="2000" dirty="0">
                <a:latin typeface="Abadi" panose="020B0604020104020204" pitchFamily="34" charset="0"/>
                <a:cs typeface="Carlito"/>
              </a:rPr>
              <a:t>chart is </a:t>
            </a:r>
            <a:r>
              <a:rPr lang="en-US" sz="2000" spc="-5" dirty="0">
                <a:latin typeface="Abadi" panose="020B0604020104020204" pitchFamily="34" charset="0"/>
                <a:cs typeface="Carlito"/>
              </a:rPr>
              <a:t>used </a:t>
            </a:r>
            <a:r>
              <a:rPr lang="en-US" sz="2000" spc="-20" dirty="0">
                <a:latin typeface="Abadi" panose="020B0604020104020204" pitchFamily="34" charset="0"/>
                <a:cs typeface="Carlito"/>
              </a:rPr>
              <a:t>to visualize </a:t>
            </a:r>
            <a:r>
              <a:rPr lang="en-US" sz="2000" dirty="0">
                <a:latin typeface="Abadi" panose="020B0604020104020204" pitchFamily="34" charset="0"/>
                <a:cs typeface="Carlito"/>
              </a:rPr>
              <a:t>launch </a:t>
            </a:r>
            <a:r>
              <a:rPr lang="en-US" sz="2000" spc="-20" dirty="0">
                <a:latin typeface="Abadi" panose="020B0604020104020204" pitchFamily="34" charset="0"/>
                <a:cs typeface="Carlito"/>
              </a:rPr>
              <a:t>site </a:t>
            </a:r>
            <a:r>
              <a:rPr lang="en-US" sz="2000" dirty="0">
                <a:latin typeface="Abadi" panose="020B0604020104020204" pitchFamily="34" charset="0"/>
                <a:cs typeface="Carlito"/>
              </a:rPr>
              <a:t>success</a:t>
            </a:r>
            <a:r>
              <a:rPr lang="en-US" sz="2000" spc="20" dirty="0">
                <a:latin typeface="Abadi" panose="020B0604020104020204" pitchFamily="34" charset="0"/>
                <a:cs typeface="Carlito"/>
              </a:rPr>
              <a:t> </a:t>
            </a:r>
            <a:r>
              <a:rPr lang="en-US" sz="2000" spc="-40" dirty="0">
                <a:latin typeface="Abadi" panose="020B0604020104020204" pitchFamily="34" charset="0"/>
                <a:cs typeface="Carlito"/>
              </a:rPr>
              <a:t>rate.</a:t>
            </a:r>
            <a:endParaRPr lang="en-US" sz="2000" dirty="0">
              <a:latin typeface="Abadi" panose="020B0604020104020204" pitchFamily="34" charset="0"/>
              <a:cs typeface="Carlito"/>
            </a:endParaRPr>
          </a:p>
          <a:p>
            <a:pPr marL="0" indent="0">
              <a:lnSpc>
                <a:spcPts val="2350"/>
              </a:lnSpc>
              <a:spcBef>
                <a:spcPts val="1105"/>
              </a:spcBef>
              <a:buNone/>
            </a:pPr>
            <a:r>
              <a:rPr lang="en-US" sz="2000" spc="-5" dirty="0">
                <a:latin typeface="Abadi" panose="020B0604020104020204" pitchFamily="34" charset="0"/>
                <a:cs typeface="Carlito"/>
              </a:rPr>
              <a:t>The </a:t>
            </a:r>
            <a:r>
              <a:rPr lang="en-US" sz="2000" spc="-25" dirty="0">
                <a:latin typeface="Abadi" panose="020B0604020104020204" pitchFamily="34" charset="0"/>
                <a:cs typeface="Carlito"/>
              </a:rPr>
              <a:t>scatter </a:t>
            </a:r>
            <a:r>
              <a:rPr lang="en-US" sz="2000" spc="-5" dirty="0">
                <a:latin typeface="Abadi" panose="020B0604020104020204" pitchFamily="34" charset="0"/>
                <a:cs typeface="Carlito"/>
              </a:rPr>
              <a:t>plot can help </a:t>
            </a:r>
            <a:r>
              <a:rPr lang="en-US" sz="2000" dirty="0">
                <a:latin typeface="Abadi" panose="020B0604020104020204" pitchFamily="34" charset="0"/>
                <a:cs typeface="Carlito"/>
              </a:rPr>
              <a:t>us </a:t>
            </a:r>
            <a:r>
              <a:rPr lang="en-US" sz="2000" spc="-5" dirty="0">
                <a:latin typeface="Abadi" panose="020B0604020104020204" pitchFamily="34" charset="0"/>
                <a:cs typeface="Carlito"/>
              </a:rPr>
              <a:t>see how </a:t>
            </a:r>
            <a:r>
              <a:rPr lang="en-US" sz="2000" dirty="0">
                <a:latin typeface="Abadi" panose="020B0604020104020204" pitchFamily="34" charset="0"/>
                <a:cs typeface="Carlito"/>
              </a:rPr>
              <a:t>success </a:t>
            </a:r>
            <a:r>
              <a:rPr lang="en-US" sz="2000" spc="-10" dirty="0">
                <a:latin typeface="Abadi" panose="020B0604020104020204" pitchFamily="34" charset="0"/>
                <a:cs typeface="Carlito"/>
              </a:rPr>
              <a:t>varies </a:t>
            </a:r>
            <a:r>
              <a:rPr lang="en-US" sz="2000" spc="-20" dirty="0">
                <a:latin typeface="Abadi" panose="020B0604020104020204" pitchFamily="34" charset="0"/>
                <a:cs typeface="Carlito"/>
              </a:rPr>
              <a:t>across </a:t>
            </a:r>
            <a:r>
              <a:rPr lang="en-US" sz="2000" dirty="0">
                <a:latin typeface="Abadi" panose="020B0604020104020204" pitchFamily="34" charset="0"/>
                <a:cs typeface="Carlito"/>
              </a:rPr>
              <a:t>launch </a:t>
            </a:r>
            <a:r>
              <a:rPr lang="en-US" sz="2000" spc="-20" dirty="0">
                <a:latin typeface="Abadi" panose="020B0604020104020204" pitchFamily="34" charset="0"/>
                <a:cs typeface="Carlito"/>
              </a:rPr>
              <a:t>sites, </a:t>
            </a:r>
            <a:r>
              <a:rPr lang="en-US" sz="2000" spc="-10" dirty="0">
                <a:latin typeface="Abadi" panose="020B0604020104020204" pitchFamily="34" charset="0"/>
                <a:cs typeface="Carlito"/>
              </a:rPr>
              <a:t>payload </a:t>
            </a:r>
            <a:r>
              <a:rPr lang="en-US" sz="2000" spc="-5" dirty="0">
                <a:latin typeface="Abadi" panose="020B0604020104020204" pitchFamily="34" charset="0"/>
                <a:cs typeface="Carlito"/>
              </a:rPr>
              <a:t>mass,</a:t>
            </a:r>
            <a:r>
              <a:rPr lang="en-US" sz="2000" spc="15" dirty="0">
                <a:latin typeface="Abadi" panose="020B0604020104020204" pitchFamily="34" charset="0"/>
                <a:cs typeface="Carlito"/>
              </a:rPr>
              <a:t> </a:t>
            </a:r>
            <a:r>
              <a:rPr lang="en-US" sz="2000" dirty="0">
                <a:latin typeface="Abadi" panose="020B0604020104020204" pitchFamily="34" charset="0"/>
                <a:cs typeface="Carlito"/>
              </a:rPr>
              <a:t>and </a:t>
            </a:r>
            <a:r>
              <a:rPr lang="en-US" sz="2000" spc="-20" dirty="0">
                <a:latin typeface="Abadi" panose="020B0604020104020204" pitchFamily="34" charset="0"/>
                <a:cs typeface="Carlito"/>
              </a:rPr>
              <a:t>booster </a:t>
            </a:r>
            <a:r>
              <a:rPr lang="en-US" sz="2000" spc="-25" dirty="0">
                <a:latin typeface="Abadi" panose="020B0604020104020204" pitchFamily="34" charset="0"/>
                <a:cs typeface="Carlito"/>
              </a:rPr>
              <a:t>version</a:t>
            </a:r>
            <a:r>
              <a:rPr lang="en-US" sz="2000" dirty="0">
                <a:latin typeface="Abadi" panose="020B0604020104020204" pitchFamily="34" charset="0"/>
                <a:cs typeface="Carlito"/>
              </a:rPr>
              <a:t> </a:t>
            </a:r>
            <a:r>
              <a:rPr lang="en-US" sz="2000" spc="-45" dirty="0">
                <a:latin typeface="Abadi" panose="020B0604020104020204" pitchFamily="34" charset="0"/>
                <a:cs typeface="Carlito"/>
              </a:rPr>
              <a:t>category.</a:t>
            </a:r>
          </a:p>
          <a:p>
            <a:pPr marL="0" indent="0">
              <a:lnSpc>
                <a:spcPts val="2350"/>
              </a:lnSpc>
              <a:spcBef>
                <a:spcPts val="1105"/>
              </a:spcBef>
              <a:buNone/>
            </a:pPr>
            <a:endParaRPr lang="en-US" sz="2000" spc="-45" dirty="0">
              <a:solidFill>
                <a:srgbClr val="404040"/>
              </a:solidFill>
              <a:latin typeface="Abadi" panose="020B0604020104020204" pitchFamily="34" charset="0"/>
            </a:endParaRPr>
          </a:p>
          <a:p>
            <a:pPr marL="0" indent="0">
              <a:lnSpc>
                <a:spcPts val="2350"/>
              </a:lnSpc>
              <a:spcBef>
                <a:spcPts val="1105"/>
              </a:spcBef>
              <a:buNone/>
            </a:pPr>
            <a:endParaRPr lang="en-US" sz="2000" spc="-45" dirty="0">
              <a:solidFill>
                <a:srgbClr val="404040"/>
              </a:solidFill>
              <a:latin typeface="Abadi" panose="020B0604020104020204" pitchFamily="34" charset="0"/>
            </a:endParaRPr>
          </a:p>
          <a:p>
            <a:pPr marL="0" indent="0">
              <a:lnSpc>
                <a:spcPts val="2350"/>
              </a:lnSpc>
              <a:spcBef>
                <a:spcPts val="1105"/>
              </a:spcBef>
              <a:buNone/>
            </a:pPr>
            <a:r>
              <a:rPr lang="en-US" sz="2000" dirty="0">
                <a:solidFill>
                  <a:srgbClr val="0B49CB"/>
                </a:solidFill>
                <a:latin typeface="Abadi" panose="020B0604020104020204" pitchFamily="34" charset="0"/>
                <a:hlinkClick r:id="rId3">
                  <a:extLst>
                    <a:ext uri="{A12FA001-AC4F-418D-AE19-62706E023703}">
                      <ahyp:hlinkClr xmlns:ahyp="http://schemas.microsoft.com/office/drawing/2018/hyperlinkcolor" val="tx"/>
                    </a:ext>
                  </a:extLst>
                </a:hlinkClick>
              </a:rPr>
              <a:t>GitHub URL</a:t>
            </a:r>
            <a:endParaRPr lang="en-US" sz="2000" dirty="0">
              <a:solidFill>
                <a:srgbClr val="0B49CB"/>
              </a:solidFill>
              <a:latin typeface="Abadi" panose="020B0604020104020204" pitchFamily="34" charset="0"/>
            </a:endParaRPr>
          </a:p>
          <a:p>
            <a:pPr marL="0" indent="0">
              <a:lnSpc>
                <a:spcPts val="2350"/>
              </a:lnSpc>
              <a:spcBef>
                <a:spcPts val="1105"/>
              </a:spcBef>
              <a:buNone/>
            </a:pP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asellaDiTesto 1">
            <a:extLst>
              <a:ext uri="{FF2B5EF4-FFF2-40B4-BE49-F238E27FC236}">
                <a16:creationId xmlns:a16="http://schemas.microsoft.com/office/drawing/2014/main" id="{1DF00A52-12B7-72A4-AB4C-F43ADD3DD2E2}"/>
              </a:ext>
            </a:extLst>
          </p:cNvPr>
          <p:cNvSpPr txBox="1"/>
          <p:nvPr/>
        </p:nvSpPr>
        <p:spPr>
          <a:xfrm>
            <a:off x="922411" y="1613162"/>
            <a:ext cx="4859264" cy="4431983"/>
          </a:xfrm>
          <a:prstGeom prst="rect">
            <a:avLst/>
          </a:prstGeom>
          <a:noFill/>
        </p:spPr>
        <p:txBody>
          <a:bodyPr wrap="square">
            <a:spAutoFit/>
          </a:bodyPr>
          <a:lstStyle/>
          <a:p>
            <a:pPr marL="0" indent="0">
              <a:lnSpc>
                <a:spcPct val="100000"/>
              </a:lnSpc>
              <a:spcBef>
                <a:spcPts val="1400"/>
              </a:spcBef>
              <a:buNone/>
            </a:pPr>
            <a:r>
              <a:rPr lang="en-US" sz="2000" b="0" i="0" u="none" strike="noStrike" baseline="0" dirty="0">
                <a:latin typeface="Abadi" panose="020B0604020104020204" pitchFamily="34" charset="0"/>
              </a:rPr>
              <a:t>The following steps were taking to develop, evaluate, and find the best performing classification model</a:t>
            </a:r>
            <a:endParaRPr lang="en-US" sz="2000" dirty="0">
              <a:latin typeface="Abadi" panose="020B0604020104020204" pitchFamily="34" charset="0"/>
              <a:hlinkClick r:id="rId3">
                <a:extLst>
                  <a:ext uri="{A12FA001-AC4F-418D-AE19-62706E023703}">
                    <ahyp:hlinkClr xmlns:ahyp="http://schemas.microsoft.com/office/drawing/2018/hyperlinkcolor" val="tx"/>
                  </a:ext>
                </a:extLst>
              </a:hlinkClick>
            </a:endParaRPr>
          </a:p>
          <a:p>
            <a:pPr marL="0" indent="0">
              <a:lnSpc>
                <a:spcPct val="100000"/>
              </a:lnSpc>
              <a:spcBef>
                <a:spcPts val="1400"/>
              </a:spcBef>
              <a:buNone/>
            </a:pPr>
            <a:endParaRPr lang="en-US" sz="2800" dirty="0">
              <a:solidFill>
                <a:srgbClr val="954F72"/>
              </a:solidFill>
              <a:latin typeface="Abadi" panose="020B0604020104020204" pitchFamily="34" charset="0"/>
              <a:hlinkClick r:id="rId3">
                <a:extLst>
                  <a:ext uri="{A12FA001-AC4F-418D-AE19-62706E023703}">
                    <ahyp:hlinkClr xmlns:ahyp="http://schemas.microsoft.com/office/drawing/2018/hyperlinkcolor" val="tx"/>
                  </a:ext>
                </a:extLst>
              </a:hlinkClick>
            </a:endParaRPr>
          </a:p>
          <a:p>
            <a:pPr marL="0" indent="0">
              <a:lnSpc>
                <a:spcPct val="100000"/>
              </a:lnSpc>
              <a:spcBef>
                <a:spcPts val="1400"/>
              </a:spcBef>
              <a:buNone/>
            </a:pPr>
            <a:endParaRPr lang="en-US" sz="2800" dirty="0">
              <a:solidFill>
                <a:srgbClr val="954F72"/>
              </a:solidFill>
              <a:latin typeface="Abadi" panose="020B0604020104020204" pitchFamily="34" charset="0"/>
              <a:hlinkClick r:id="rId3">
                <a:extLst>
                  <a:ext uri="{A12FA001-AC4F-418D-AE19-62706E023703}">
                    <ahyp:hlinkClr xmlns:ahyp="http://schemas.microsoft.com/office/drawing/2018/hyperlinkcolor" val="tx"/>
                  </a:ext>
                </a:extLst>
              </a:hlinkClick>
            </a:endParaRPr>
          </a:p>
          <a:p>
            <a:pPr marL="0" indent="0">
              <a:lnSpc>
                <a:spcPct val="100000"/>
              </a:lnSpc>
              <a:spcBef>
                <a:spcPts val="1400"/>
              </a:spcBef>
              <a:buNone/>
            </a:pPr>
            <a:endParaRPr lang="en-US" sz="2800" dirty="0">
              <a:solidFill>
                <a:srgbClr val="954F72"/>
              </a:solidFill>
              <a:latin typeface="Abadi" panose="020B0604020104020204" pitchFamily="34" charset="0"/>
              <a:hlinkClick r:id="rId3">
                <a:extLst>
                  <a:ext uri="{A12FA001-AC4F-418D-AE19-62706E023703}">
                    <ahyp:hlinkClr xmlns:ahyp="http://schemas.microsoft.com/office/drawing/2018/hyperlinkcolor" val="tx"/>
                  </a:ext>
                </a:extLst>
              </a:hlinkClick>
            </a:endParaRPr>
          </a:p>
          <a:p>
            <a:pPr marL="0" indent="0">
              <a:lnSpc>
                <a:spcPct val="100000"/>
              </a:lnSpc>
              <a:spcBef>
                <a:spcPts val="1400"/>
              </a:spcBef>
              <a:buNone/>
            </a:pPr>
            <a:endParaRPr lang="en-US" sz="2400" dirty="0">
              <a:solidFill>
                <a:srgbClr val="954F72"/>
              </a:solidFill>
              <a:latin typeface="Abadi" panose="020B0604020104020204" pitchFamily="34" charset="0"/>
              <a:hlinkClick r:id="rId3">
                <a:extLst>
                  <a:ext uri="{A12FA001-AC4F-418D-AE19-62706E023703}">
                    <ahyp:hlinkClr xmlns:ahyp="http://schemas.microsoft.com/office/drawing/2018/hyperlinkcolor" val="tx"/>
                  </a:ext>
                </a:extLst>
              </a:hlinkClick>
            </a:endParaRPr>
          </a:p>
          <a:p>
            <a:pPr marL="0" indent="0">
              <a:lnSpc>
                <a:spcPct val="100000"/>
              </a:lnSpc>
              <a:spcBef>
                <a:spcPts val="1400"/>
              </a:spcBef>
              <a:buNone/>
            </a:pPr>
            <a:endParaRPr lang="en-US" sz="2400" dirty="0">
              <a:solidFill>
                <a:srgbClr val="954F72"/>
              </a:solidFill>
              <a:latin typeface="Abadi" panose="020B0604020104020204" pitchFamily="34" charset="0"/>
              <a:hlinkClick r:id="rId3">
                <a:extLst>
                  <a:ext uri="{A12FA001-AC4F-418D-AE19-62706E023703}">
                    <ahyp:hlinkClr xmlns:ahyp="http://schemas.microsoft.com/office/drawing/2018/hyperlinkcolor" val="tx"/>
                  </a:ext>
                </a:extLst>
              </a:hlinkClick>
            </a:endParaRPr>
          </a:p>
          <a:p>
            <a:pPr marL="0" indent="0">
              <a:lnSpc>
                <a:spcPct val="100000"/>
              </a:lnSpc>
              <a:spcBef>
                <a:spcPts val="1400"/>
              </a:spcBef>
              <a:buNone/>
            </a:pPr>
            <a:r>
              <a:rPr lang="en-US" sz="2000" dirty="0">
                <a:solidFill>
                  <a:srgbClr val="0B49CB"/>
                </a:solidFill>
                <a:latin typeface="Abadi" panose="020B0604020104020204" pitchFamily="34" charset="0"/>
                <a:hlinkClick r:id="rId4">
                  <a:extLst>
                    <a:ext uri="{A12FA001-AC4F-418D-AE19-62706E023703}">
                      <ahyp:hlinkClr xmlns:ahyp="http://schemas.microsoft.com/office/drawing/2018/hyperlinkcolor" val="tx"/>
                    </a:ext>
                  </a:extLst>
                </a:hlinkClick>
              </a:rPr>
              <a:t>GitHub URL</a:t>
            </a:r>
            <a:endParaRPr lang="en-US" sz="1600" dirty="0">
              <a:solidFill>
                <a:srgbClr val="0B49CB"/>
              </a:solidFill>
              <a:latin typeface="Abadi" panose="020B0604020104020204" pitchFamily="34" charset="0"/>
            </a:endParaRPr>
          </a:p>
        </p:txBody>
      </p:sp>
      <p:graphicFrame>
        <p:nvGraphicFramePr>
          <p:cNvPr id="6" name="Segnaposto contenuto 8">
            <a:extLst>
              <a:ext uri="{FF2B5EF4-FFF2-40B4-BE49-F238E27FC236}">
                <a16:creationId xmlns:a16="http://schemas.microsoft.com/office/drawing/2014/main" id="{8D3B6F28-AC46-5230-1EDA-5A3C37182E27}"/>
              </a:ext>
            </a:extLst>
          </p:cNvPr>
          <p:cNvGraphicFramePr>
            <a:graphicFrameLocks/>
          </p:cNvGraphicFramePr>
          <p:nvPr>
            <p:extLst>
              <p:ext uri="{D42A27DB-BD31-4B8C-83A1-F6EECF244321}">
                <p14:modId xmlns:p14="http://schemas.microsoft.com/office/powerpoint/2010/main" val="3263264640"/>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936875" y="443959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Immagine 5">
            <a:extLst>
              <a:ext uri="{FF2B5EF4-FFF2-40B4-BE49-F238E27FC236}">
                <a16:creationId xmlns:a16="http://schemas.microsoft.com/office/drawing/2014/main" id="{4E78A414-2F4D-6936-0B92-63EFFEA348D4}"/>
              </a:ext>
            </a:extLst>
          </p:cNvPr>
          <p:cNvPicPr>
            <a:picLocks noChangeAspect="1"/>
          </p:cNvPicPr>
          <p:nvPr/>
        </p:nvPicPr>
        <p:blipFill>
          <a:blip r:embed="rId4"/>
          <a:stretch>
            <a:fillRect/>
          </a:stretch>
        </p:blipFill>
        <p:spPr>
          <a:xfrm>
            <a:off x="1159575" y="1366972"/>
            <a:ext cx="9872849" cy="451947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3925" y="4010024"/>
            <a:ext cx="10222740" cy="1290091"/>
          </a:xfrm>
          <a:prstGeom prst="rect">
            <a:avLst/>
          </a:prstGeom>
        </p:spPr>
        <p:txBody>
          <a:bodyPr>
            <a:normAutofit/>
          </a:bodyPr>
          <a:lstStyle/>
          <a:p>
            <a:pPr marL="0" indent="0">
              <a:lnSpc>
                <a:spcPct val="100000"/>
              </a:lnSpc>
              <a:spcBef>
                <a:spcPts val="1400"/>
              </a:spcBef>
              <a:buNone/>
            </a:pPr>
            <a:r>
              <a:rPr lang="en-US" sz="2000" spc="-20" dirty="0">
                <a:latin typeface="Abadi" panose="020B0604020104020204" pitchFamily="34" charset="0"/>
                <a:cs typeface="Carlito"/>
              </a:rPr>
              <a:t>Graphic </a:t>
            </a:r>
            <a:r>
              <a:rPr lang="en-US" sz="2000" spc="-10" dirty="0">
                <a:latin typeface="Abadi" panose="020B0604020104020204" pitchFamily="34" charset="0"/>
                <a:cs typeface="Carlito"/>
              </a:rPr>
              <a:t>suggests </a:t>
            </a:r>
            <a:r>
              <a:rPr lang="en-US" sz="2000" spc="-5" dirty="0">
                <a:latin typeface="Abadi" panose="020B0604020104020204" pitchFamily="34" charset="0"/>
                <a:cs typeface="Carlito"/>
              </a:rPr>
              <a:t>an </a:t>
            </a:r>
            <a:r>
              <a:rPr lang="en-US" sz="2000" spc="-20" dirty="0">
                <a:latin typeface="Abadi" panose="020B0604020104020204" pitchFamily="34" charset="0"/>
                <a:cs typeface="Carlito"/>
              </a:rPr>
              <a:t>increase </a:t>
            </a:r>
            <a:r>
              <a:rPr lang="en-US" sz="2000" dirty="0">
                <a:latin typeface="Abadi" panose="020B0604020104020204" pitchFamily="34" charset="0"/>
                <a:cs typeface="Carlito"/>
              </a:rPr>
              <a:t>in </a:t>
            </a:r>
            <a:r>
              <a:rPr lang="en-US" sz="2000" spc="-15" dirty="0">
                <a:latin typeface="Abadi" panose="020B0604020104020204" pitchFamily="34" charset="0"/>
                <a:cs typeface="Carlito"/>
              </a:rPr>
              <a:t>success </a:t>
            </a:r>
            <a:r>
              <a:rPr lang="en-US" sz="2000" spc="-40" dirty="0">
                <a:latin typeface="Abadi" panose="020B0604020104020204" pitchFamily="34" charset="0"/>
                <a:cs typeface="Carlito"/>
              </a:rPr>
              <a:t>rate </a:t>
            </a:r>
            <a:r>
              <a:rPr lang="en-US" sz="2000" spc="-20" dirty="0">
                <a:latin typeface="Abadi" panose="020B0604020104020204" pitchFamily="34" charset="0"/>
                <a:cs typeface="Carlito"/>
              </a:rPr>
              <a:t>over </a:t>
            </a:r>
            <a:r>
              <a:rPr lang="en-US" sz="2000" spc="-5" dirty="0">
                <a:latin typeface="Abadi" panose="020B0604020104020204" pitchFamily="34" charset="0"/>
                <a:cs typeface="Carlito"/>
              </a:rPr>
              <a:t>time </a:t>
            </a:r>
            <a:r>
              <a:rPr lang="en-US" sz="2000" spc="-20" dirty="0">
                <a:latin typeface="Abadi" panose="020B0604020104020204" pitchFamily="34" charset="0"/>
                <a:cs typeface="Carlito"/>
              </a:rPr>
              <a:t>(indicated </a:t>
            </a:r>
            <a:r>
              <a:rPr lang="en-US" sz="2000" dirty="0">
                <a:latin typeface="Abadi" panose="020B0604020104020204" pitchFamily="34" charset="0"/>
                <a:cs typeface="Carlito"/>
              </a:rPr>
              <a:t>in </a:t>
            </a:r>
            <a:r>
              <a:rPr lang="en-US" sz="2000" spc="-10" dirty="0">
                <a:latin typeface="Abadi" panose="020B0604020104020204" pitchFamily="34" charset="0"/>
                <a:cs typeface="Carlito"/>
              </a:rPr>
              <a:t>Flight </a:t>
            </a:r>
            <a:r>
              <a:rPr lang="en-US" sz="2000" spc="-5" dirty="0">
                <a:latin typeface="Abadi" panose="020B0604020104020204" pitchFamily="34" charset="0"/>
                <a:cs typeface="Carlito"/>
              </a:rPr>
              <a:t>Number).  </a:t>
            </a:r>
            <a:r>
              <a:rPr lang="en-US" sz="2000" spc="-25" dirty="0">
                <a:latin typeface="Abadi" panose="020B0604020104020204" pitchFamily="34" charset="0"/>
                <a:cs typeface="Carlito"/>
              </a:rPr>
              <a:t>Likely </a:t>
            </a:r>
            <a:r>
              <a:rPr lang="en-US" sz="2000" spc="-5" dirty="0">
                <a:latin typeface="Abadi" panose="020B0604020104020204" pitchFamily="34" charset="0"/>
                <a:cs typeface="Carlito"/>
              </a:rPr>
              <a:t>a big </a:t>
            </a:r>
            <a:r>
              <a:rPr lang="en-US" sz="2000" spc="-25" dirty="0">
                <a:latin typeface="Abadi" panose="020B0604020104020204" pitchFamily="34" charset="0"/>
                <a:cs typeface="Carlito"/>
              </a:rPr>
              <a:t>breakthrough </a:t>
            </a:r>
            <a:r>
              <a:rPr lang="en-US" sz="2000" spc="-20" dirty="0">
                <a:latin typeface="Abadi" panose="020B0604020104020204" pitchFamily="34" charset="0"/>
                <a:cs typeface="Carlito"/>
              </a:rPr>
              <a:t>around </a:t>
            </a:r>
            <a:r>
              <a:rPr lang="en-US" sz="2000" spc="-10" dirty="0">
                <a:latin typeface="Abadi" panose="020B0604020104020204" pitchFamily="34" charset="0"/>
                <a:cs typeface="Carlito"/>
              </a:rPr>
              <a:t>flight </a:t>
            </a:r>
            <a:r>
              <a:rPr lang="en-US" sz="2000" spc="-15" dirty="0">
                <a:latin typeface="Abadi" panose="020B0604020104020204" pitchFamily="34" charset="0"/>
                <a:cs typeface="Carlito"/>
              </a:rPr>
              <a:t>20 </a:t>
            </a:r>
            <a:r>
              <a:rPr lang="en-US" sz="2000" spc="-5" dirty="0">
                <a:latin typeface="Abadi" panose="020B0604020104020204" pitchFamily="34" charset="0"/>
                <a:cs typeface="Carlito"/>
              </a:rPr>
              <a:t>which </a:t>
            </a:r>
            <a:r>
              <a:rPr lang="en-US" sz="2000" spc="-15" dirty="0">
                <a:latin typeface="Abadi" panose="020B0604020104020204" pitchFamily="34" charset="0"/>
                <a:cs typeface="Carlito"/>
              </a:rPr>
              <a:t>significantly </a:t>
            </a:r>
            <a:r>
              <a:rPr lang="en-US" sz="2000" spc="-20" dirty="0">
                <a:latin typeface="Abadi" panose="020B0604020104020204" pitchFamily="34" charset="0"/>
                <a:cs typeface="Carlito"/>
              </a:rPr>
              <a:t>increased </a:t>
            </a:r>
            <a:r>
              <a:rPr lang="en-US" sz="2000" spc="-15" dirty="0">
                <a:latin typeface="Abadi" panose="020B0604020104020204" pitchFamily="34" charset="0"/>
                <a:cs typeface="Carlito"/>
              </a:rPr>
              <a:t>success </a:t>
            </a:r>
            <a:r>
              <a:rPr lang="en-US" sz="2000" spc="-25" dirty="0">
                <a:latin typeface="Abadi" panose="020B0604020104020204" pitchFamily="34" charset="0"/>
                <a:cs typeface="Carlito"/>
              </a:rPr>
              <a:t>rate.  </a:t>
            </a:r>
            <a:r>
              <a:rPr lang="en-US" sz="2000" spc="-20" dirty="0">
                <a:latin typeface="Abadi" panose="020B0604020104020204" pitchFamily="34" charset="0"/>
                <a:cs typeface="Carlito"/>
              </a:rPr>
              <a:t>CCAFS appears </a:t>
            </a:r>
            <a:r>
              <a:rPr lang="en-US" sz="2000" spc="-15" dirty="0">
                <a:latin typeface="Abadi" panose="020B0604020104020204" pitchFamily="34" charset="0"/>
                <a:cs typeface="Carlito"/>
              </a:rPr>
              <a:t>to </a:t>
            </a:r>
            <a:r>
              <a:rPr lang="en-US" sz="2000" spc="-5" dirty="0">
                <a:latin typeface="Abadi" panose="020B0604020104020204" pitchFamily="34" charset="0"/>
                <a:cs typeface="Carlito"/>
              </a:rPr>
              <a:t>be the main </a:t>
            </a:r>
            <a:r>
              <a:rPr lang="en-US" sz="2000" spc="-10" dirty="0">
                <a:latin typeface="Abadi" panose="020B0604020104020204" pitchFamily="34" charset="0"/>
                <a:cs typeface="Carlito"/>
              </a:rPr>
              <a:t>launch </a:t>
            </a:r>
            <a:r>
              <a:rPr lang="en-US" sz="2000" spc="-15" dirty="0">
                <a:latin typeface="Abadi" panose="020B0604020104020204" pitchFamily="34" charset="0"/>
                <a:cs typeface="Carlito"/>
              </a:rPr>
              <a:t>site </a:t>
            </a:r>
            <a:r>
              <a:rPr lang="en-US" sz="2000" spc="-5" dirty="0">
                <a:latin typeface="Abadi" panose="020B0604020104020204" pitchFamily="34" charset="0"/>
                <a:cs typeface="Carlito"/>
              </a:rPr>
              <a:t>as it has the </a:t>
            </a:r>
            <a:r>
              <a:rPr lang="en-US" sz="2000" spc="-20" dirty="0">
                <a:latin typeface="Abadi" panose="020B0604020104020204" pitchFamily="34" charset="0"/>
                <a:cs typeface="Carlito"/>
              </a:rPr>
              <a:t>most</a:t>
            </a:r>
            <a:r>
              <a:rPr lang="en-US" sz="2000" spc="-90" dirty="0">
                <a:latin typeface="Abadi" panose="020B0604020104020204" pitchFamily="34" charset="0"/>
                <a:cs typeface="Carlito"/>
              </a:rPr>
              <a:t> </a:t>
            </a:r>
            <a:r>
              <a:rPr lang="en-US" sz="2000" spc="-20" dirty="0">
                <a:latin typeface="Abadi" panose="020B0604020104020204" pitchFamily="34" charset="0"/>
                <a:cs typeface="Carlito"/>
              </a:rPr>
              <a:t>volume.</a:t>
            </a:r>
            <a:endParaRPr lang="en-US" sz="2000" dirty="0">
              <a:latin typeface="Abadi" panose="020B0604020104020204" pitchFamily="34" charset="0"/>
              <a:cs typeface="Carlito"/>
            </a:endParaRPr>
          </a:p>
          <a:p>
            <a:pPr>
              <a:lnSpc>
                <a:spcPct val="100000"/>
              </a:lnSpc>
              <a:spcBef>
                <a:spcPts val="1400"/>
              </a:spcBef>
            </a:pPr>
            <a:endParaRPr lang="en-US" sz="2000" dirty="0">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magine 5">
            <a:extLst>
              <a:ext uri="{FF2B5EF4-FFF2-40B4-BE49-F238E27FC236}">
                <a16:creationId xmlns:a16="http://schemas.microsoft.com/office/drawing/2014/main" id="{2031025B-FFAD-8193-A67A-1FDF930B8C66}"/>
              </a:ext>
            </a:extLst>
          </p:cNvPr>
          <p:cNvPicPr>
            <a:picLocks noChangeAspect="1"/>
          </p:cNvPicPr>
          <p:nvPr/>
        </p:nvPicPr>
        <p:blipFill>
          <a:blip r:embed="rId3"/>
          <a:stretch>
            <a:fillRect/>
          </a:stretch>
        </p:blipFill>
        <p:spPr>
          <a:xfrm>
            <a:off x="770011" y="1653134"/>
            <a:ext cx="10583789" cy="214061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95362" y="3904456"/>
            <a:ext cx="10201275" cy="1696244"/>
          </a:xfrm>
          <a:prstGeom prst="rect">
            <a:avLst/>
          </a:prstGeom>
        </p:spPr>
        <p:txBody>
          <a:bodyPr>
            <a:normAutofit/>
          </a:bodyPr>
          <a:lstStyle/>
          <a:p>
            <a:pPr marL="0" indent="0">
              <a:lnSpc>
                <a:spcPct val="100000"/>
              </a:lnSpc>
              <a:spcBef>
                <a:spcPts val="1400"/>
              </a:spcBef>
              <a:buNone/>
            </a:pPr>
            <a:r>
              <a:rPr lang="en-US" sz="2000" spc="-25" dirty="0">
                <a:latin typeface="Abadi" panose="020B0604020104020204" pitchFamily="34" charset="0"/>
                <a:cs typeface="Carlito"/>
              </a:rPr>
              <a:t>Payload </a:t>
            </a:r>
            <a:r>
              <a:rPr lang="en-US" sz="2000" spc="-5" dirty="0">
                <a:latin typeface="Abadi" panose="020B0604020104020204" pitchFamily="34" charset="0"/>
                <a:cs typeface="Carlito"/>
              </a:rPr>
              <a:t>mass </a:t>
            </a:r>
            <a:r>
              <a:rPr lang="en-US" sz="2000" spc="-20" dirty="0">
                <a:latin typeface="Abadi" panose="020B0604020104020204" pitchFamily="34" charset="0"/>
                <a:cs typeface="Carlito"/>
              </a:rPr>
              <a:t>appears </a:t>
            </a:r>
            <a:r>
              <a:rPr lang="en-US" sz="2000" spc="-15" dirty="0">
                <a:latin typeface="Abadi" panose="020B0604020104020204" pitchFamily="34" charset="0"/>
                <a:cs typeface="Carlito"/>
              </a:rPr>
              <a:t>to </a:t>
            </a:r>
            <a:r>
              <a:rPr lang="en-US" sz="2000" spc="-20" dirty="0">
                <a:latin typeface="Abadi" panose="020B0604020104020204" pitchFamily="34" charset="0"/>
                <a:cs typeface="Carlito"/>
              </a:rPr>
              <a:t>fall mostly between </a:t>
            </a:r>
            <a:r>
              <a:rPr lang="en-US" sz="2000" spc="-10" dirty="0">
                <a:latin typeface="Abadi" panose="020B0604020104020204" pitchFamily="34" charset="0"/>
                <a:cs typeface="Carlito"/>
              </a:rPr>
              <a:t>0-6000 </a:t>
            </a:r>
            <a:r>
              <a:rPr lang="en-US" sz="2000" spc="-5" dirty="0">
                <a:latin typeface="Abadi" panose="020B0604020104020204" pitchFamily="34" charset="0"/>
                <a:cs typeface="Carlito"/>
              </a:rPr>
              <a:t>kg.  </a:t>
            </a:r>
            <a:r>
              <a:rPr lang="en-US" sz="2000" spc="-25" dirty="0">
                <a:latin typeface="Abadi" panose="020B0604020104020204" pitchFamily="34" charset="0"/>
                <a:cs typeface="Carlito"/>
              </a:rPr>
              <a:t>Different </a:t>
            </a:r>
            <a:r>
              <a:rPr lang="en-US" sz="2000" spc="-5" dirty="0">
                <a:latin typeface="Abadi" panose="020B0604020104020204" pitchFamily="34" charset="0"/>
                <a:cs typeface="Carlito"/>
              </a:rPr>
              <a:t>launch </a:t>
            </a:r>
            <a:r>
              <a:rPr lang="en-US" sz="2000" spc="-10" dirty="0">
                <a:latin typeface="Abadi" panose="020B0604020104020204" pitchFamily="34" charset="0"/>
                <a:cs typeface="Carlito"/>
              </a:rPr>
              <a:t>sites </a:t>
            </a:r>
            <a:r>
              <a:rPr lang="en-US" sz="2000" spc="-5" dirty="0">
                <a:latin typeface="Abadi" panose="020B0604020104020204" pitchFamily="34" charset="0"/>
                <a:cs typeface="Carlito"/>
              </a:rPr>
              <a:t>also </a:t>
            </a:r>
            <a:r>
              <a:rPr lang="en-US" sz="2000" spc="-15" dirty="0">
                <a:latin typeface="Abadi" panose="020B0604020104020204" pitchFamily="34" charset="0"/>
                <a:cs typeface="Carlito"/>
              </a:rPr>
              <a:t>seem to use </a:t>
            </a:r>
            <a:r>
              <a:rPr lang="en-US" sz="2000" spc="-25" dirty="0">
                <a:latin typeface="Abadi" panose="020B0604020104020204" pitchFamily="34" charset="0"/>
                <a:cs typeface="Carlito"/>
              </a:rPr>
              <a:t>different </a:t>
            </a:r>
            <a:r>
              <a:rPr lang="en-US" sz="2000" spc="-20" dirty="0">
                <a:latin typeface="Abadi" panose="020B0604020104020204" pitchFamily="34" charset="0"/>
                <a:cs typeface="Carlito"/>
              </a:rPr>
              <a:t>payload</a:t>
            </a:r>
            <a:r>
              <a:rPr lang="en-US" sz="2000" spc="-10" dirty="0">
                <a:latin typeface="Abadi" panose="020B0604020104020204" pitchFamily="34" charset="0"/>
                <a:cs typeface="Carlito"/>
              </a:rPr>
              <a:t> </a:t>
            </a:r>
            <a:r>
              <a:rPr lang="en-US" sz="2000" spc="-5" dirty="0">
                <a:latin typeface="Abadi" panose="020B0604020104020204" pitchFamily="34" charset="0"/>
                <a:cs typeface="Carlito"/>
              </a:rPr>
              <a:t>mass.</a:t>
            </a:r>
            <a:endParaRPr lang="en-US" sz="2000" dirty="0">
              <a:latin typeface="Abadi" panose="020B0604020104020204" pitchFamily="34" charset="0"/>
              <a:cs typeface="Carlito"/>
            </a:endParaRPr>
          </a:p>
          <a:p>
            <a:pPr>
              <a:lnSpc>
                <a:spcPct val="100000"/>
              </a:lnSpc>
              <a:spcBef>
                <a:spcPts val="1400"/>
              </a:spcBef>
            </a:pPr>
            <a:endParaRPr lang="en-US" sz="2000" dirty="0">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magine 5">
            <a:extLst>
              <a:ext uri="{FF2B5EF4-FFF2-40B4-BE49-F238E27FC236}">
                <a16:creationId xmlns:a16="http://schemas.microsoft.com/office/drawing/2014/main" id="{F8E2F86E-AB9C-827F-3737-55B0C72EB396}"/>
              </a:ext>
            </a:extLst>
          </p:cNvPr>
          <p:cNvPicPr>
            <a:picLocks noChangeAspect="1"/>
          </p:cNvPicPr>
          <p:nvPr/>
        </p:nvPicPr>
        <p:blipFill>
          <a:blip r:embed="rId3"/>
          <a:stretch>
            <a:fillRect/>
          </a:stretch>
        </p:blipFill>
        <p:spPr>
          <a:xfrm>
            <a:off x="828072" y="1564226"/>
            <a:ext cx="10515600" cy="208857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01638" y="1523206"/>
            <a:ext cx="4732411" cy="4004658"/>
          </a:xfrm>
          <a:prstGeom prst="rect">
            <a:avLst/>
          </a:prstGeom>
        </p:spPr>
        <p:txBody>
          <a:bodyPr>
            <a:noAutofit/>
          </a:bodyPr>
          <a:lstStyle/>
          <a:p>
            <a:pPr marL="0" indent="0">
              <a:buNone/>
            </a:pPr>
            <a:r>
              <a:rPr lang="en-US" sz="1800" b="0" i="0" u="none" strike="noStrike" baseline="0" dirty="0">
                <a:latin typeface="Abadi" panose="020B0604020104020204" pitchFamily="34" charset="0"/>
              </a:rPr>
              <a:t>The bar chart of Success Rate vs. Orbit Type shows that the following orbits have the highest (100%) success rate:</a:t>
            </a:r>
          </a:p>
          <a:p>
            <a:r>
              <a:rPr lang="en-US" sz="1800" b="0" i="0" u="none" strike="noStrike" baseline="0" dirty="0">
                <a:latin typeface="Abadi" panose="020B0604020104020204" pitchFamily="34" charset="0"/>
              </a:rPr>
              <a:t>ES-L1 (Earth-Sun First </a:t>
            </a:r>
            <a:r>
              <a:rPr lang="en-US" sz="1800" b="0" i="0" u="none" strike="noStrike" baseline="0" dirty="0" err="1">
                <a:latin typeface="Abadi" panose="020B0604020104020204" pitchFamily="34" charset="0"/>
              </a:rPr>
              <a:t>Lagrangian</a:t>
            </a:r>
            <a:r>
              <a:rPr lang="en-US" sz="1800" b="0" i="0" u="none" strike="noStrike" baseline="0" dirty="0">
                <a:latin typeface="Abadi" panose="020B0604020104020204" pitchFamily="34" charset="0"/>
              </a:rPr>
              <a:t> Point)</a:t>
            </a:r>
          </a:p>
          <a:p>
            <a:r>
              <a:rPr lang="it-IT" sz="1800" b="0" i="0" u="none" strike="noStrike" baseline="0" dirty="0">
                <a:latin typeface="Abadi" panose="020B0604020104020204" pitchFamily="34" charset="0"/>
              </a:rPr>
              <a:t>GEO (</a:t>
            </a:r>
            <a:r>
              <a:rPr lang="it-IT" sz="1800" b="0" i="0" u="none" strike="noStrike" baseline="0" dirty="0" err="1">
                <a:latin typeface="Abadi" panose="020B0604020104020204" pitchFamily="34" charset="0"/>
              </a:rPr>
              <a:t>Geostationary</a:t>
            </a:r>
            <a:r>
              <a:rPr lang="it-IT" sz="1800" b="0" i="0" u="none" strike="noStrike" baseline="0" dirty="0">
                <a:latin typeface="Abadi" panose="020B0604020104020204" pitchFamily="34" charset="0"/>
              </a:rPr>
              <a:t> </a:t>
            </a:r>
            <a:r>
              <a:rPr lang="it-IT" sz="1800" b="0" i="0" u="none" strike="noStrike" baseline="0" dirty="0" err="1">
                <a:latin typeface="Abadi" panose="020B0604020104020204" pitchFamily="34" charset="0"/>
              </a:rPr>
              <a:t>Orbit</a:t>
            </a:r>
            <a:r>
              <a:rPr lang="it-IT" sz="1800" b="0" i="0" u="none" strike="noStrike" baseline="0" dirty="0">
                <a:latin typeface="Abadi" panose="020B0604020104020204" pitchFamily="34" charset="0"/>
              </a:rPr>
              <a:t>)</a:t>
            </a:r>
          </a:p>
          <a:p>
            <a:r>
              <a:rPr lang="it-IT" sz="1800" b="0" i="0" u="none" strike="noStrike" baseline="0" dirty="0">
                <a:latin typeface="Abadi" panose="020B0604020104020204" pitchFamily="34" charset="0"/>
              </a:rPr>
              <a:t>HEO (High Earth </a:t>
            </a:r>
            <a:r>
              <a:rPr lang="it-IT" sz="1800" b="0" i="0" u="none" strike="noStrike" baseline="0" dirty="0" err="1">
                <a:latin typeface="Abadi" panose="020B0604020104020204" pitchFamily="34" charset="0"/>
              </a:rPr>
              <a:t>Orbit</a:t>
            </a:r>
            <a:r>
              <a:rPr lang="it-IT" sz="1800" b="0" i="0" u="none" strike="noStrike" baseline="0" dirty="0">
                <a:latin typeface="Abadi" panose="020B0604020104020204" pitchFamily="34" charset="0"/>
              </a:rPr>
              <a:t>)</a:t>
            </a:r>
          </a:p>
          <a:p>
            <a:r>
              <a:rPr lang="it-IT" sz="1800" b="0" i="0" u="none" strike="noStrike" baseline="0" dirty="0">
                <a:latin typeface="Abadi" panose="020B0604020104020204" pitchFamily="34" charset="0"/>
              </a:rPr>
              <a:t>SSO (Sun-</a:t>
            </a:r>
            <a:r>
              <a:rPr lang="it-IT" sz="1800" b="0" i="0" u="none" strike="noStrike" baseline="0" dirty="0" err="1">
                <a:latin typeface="Abadi" panose="020B0604020104020204" pitchFamily="34" charset="0"/>
              </a:rPr>
              <a:t>synchronous</a:t>
            </a:r>
            <a:r>
              <a:rPr lang="it-IT" sz="1800" b="0" i="0" u="none" strike="noStrike" baseline="0" dirty="0">
                <a:latin typeface="Abadi" panose="020B0604020104020204" pitchFamily="34" charset="0"/>
              </a:rPr>
              <a:t> </a:t>
            </a:r>
            <a:r>
              <a:rPr lang="it-IT" sz="1800" b="0" i="0" u="none" strike="noStrike" baseline="0" dirty="0" err="1">
                <a:latin typeface="Abadi" panose="020B0604020104020204" pitchFamily="34" charset="0"/>
              </a:rPr>
              <a:t>Orbit</a:t>
            </a:r>
            <a:r>
              <a:rPr lang="it-IT" sz="1800" b="0" i="0" u="none" strike="noStrike" baseline="0" dirty="0">
                <a:latin typeface="Abadi" panose="020B0604020104020204" pitchFamily="34" charset="0"/>
              </a:rPr>
              <a:t>)</a:t>
            </a:r>
          </a:p>
          <a:p>
            <a:endParaRPr lang="it-IT" sz="1800" b="0" i="0" u="none" strike="noStrike" baseline="0" dirty="0">
              <a:latin typeface="Abadi" panose="020B0604020104020204" pitchFamily="34" charset="0"/>
            </a:endParaRPr>
          </a:p>
          <a:p>
            <a:pPr marL="0" indent="0">
              <a:buNone/>
            </a:pPr>
            <a:r>
              <a:rPr lang="en-US" sz="1800" b="0" i="0" u="none" strike="noStrike" baseline="0" dirty="0">
                <a:latin typeface="Abadi" panose="020B0604020104020204" pitchFamily="34" charset="0"/>
              </a:rPr>
              <a:t>The orbit with the lowest (0%) success rate is:</a:t>
            </a:r>
          </a:p>
          <a:p>
            <a:r>
              <a:rPr lang="it-IT" sz="1800" b="0" i="0" u="none" strike="noStrike" baseline="0" dirty="0">
                <a:latin typeface="Abadi" panose="020B0604020104020204" pitchFamily="34" charset="0"/>
              </a:rPr>
              <a:t>SO (</a:t>
            </a:r>
            <a:r>
              <a:rPr lang="it-IT" sz="1800" b="0" i="0" u="none" strike="noStrike" baseline="0" dirty="0" err="1">
                <a:latin typeface="Abadi" panose="020B0604020104020204" pitchFamily="34" charset="0"/>
              </a:rPr>
              <a:t>Heliocentric</a:t>
            </a:r>
            <a:r>
              <a:rPr lang="it-IT" sz="1800" b="0" i="0" u="none" strike="noStrike" baseline="0" dirty="0">
                <a:latin typeface="Abadi" panose="020B0604020104020204" pitchFamily="34" charset="0"/>
              </a:rPr>
              <a:t> </a:t>
            </a:r>
            <a:r>
              <a:rPr lang="it-IT" sz="1800" b="0" i="0" u="none" strike="noStrike" baseline="0" dirty="0" err="1">
                <a:latin typeface="Abadi" panose="020B0604020104020204" pitchFamily="34" charset="0"/>
              </a:rPr>
              <a:t>Orbit</a:t>
            </a:r>
            <a:r>
              <a:rPr lang="it-IT" sz="1800" b="0" i="0" u="none" strike="noStrike" baseline="0" dirty="0">
                <a:latin typeface="Abadi" panose="020B0604020104020204" pitchFamily="34" charset="0"/>
              </a:rPr>
              <a: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magine 5">
            <a:extLst>
              <a:ext uri="{FF2B5EF4-FFF2-40B4-BE49-F238E27FC236}">
                <a16:creationId xmlns:a16="http://schemas.microsoft.com/office/drawing/2014/main" id="{EE1E3705-B149-39E1-84DF-46B029E89CB5}"/>
              </a:ext>
            </a:extLst>
          </p:cNvPr>
          <p:cNvPicPr>
            <a:picLocks noChangeAspect="1"/>
          </p:cNvPicPr>
          <p:nvPr/>
        </p:nvPicPr>
        <p:blipFill>
          <a:blip r:embed="rId3"/>
          <a:stretch>
            <a:fillRect/>
          </a:stretch>
        </p:blipFill>
        <p:spPr>
          <a:xfrm>
            <a:off x="5913316" y="1503267"/>
            <a:ext cx="5277046" cy="385146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4183" y="3784256"/>
            <a:ext cx="10335537" cy="1873594"/>
          </a:xfrm>
          <a:prstGeom prst="rect">
            <a:avLst/>
          </a:prstGeom>
        </p:spPr>
        <p:txBody>
          <a:bodyPr>
            <a:normAutofit/>
          </a:bodyPr>
          <a:lstStyle/>
          <a:p>
            <a:pPr marL="0" indent="0">
              <a:lnSpc>
                <a:spcPct val="100000"/>
              </a:lnSpc>
              <a:spcBef>
                <a:spcPts val="1400"/>
              </a:spcBef>
              <a:buNone/>
            </a:pPr>
            <a:r>
              <a:rPr lang="en-US" sz="2000" spc="-15" dirty="0">
                <a:latin typeface="Abadi" panose="020B0604020104020204" pitchFamily="34" charset="0"/>
                <a:cs typeface="Carlito"/>
              </a:rPr>
              <a:t>Launch Orbit </a:t>
            </a:r>
            <a:r>
              <a:rPr lang="en-US" sz="2000" spc="-25" dirty="0">
                <a:latin typeface="Abadi" panose="020B0604020104020204" pitchFamily="34" charset="0"/>
                <a:cs typeface="Carlito"/>
              </a:rPr>
              <a:t>preferences </a:t>
            </a:r>
            <a:r>
              <a:rPr lang="en-US" sz="2000" spc="-5" dirty="0">
                <a:latin typeface="Abadi" panose="020B0604020104020204" pitchFamily="34" charset="0"/>
                <a:cs typeface="Carlito"/>
              </a:rPr>
              <a:t>changed </a:t>
            </a:r>
            <a:r>
              <a:rPr lang="en-US" sz="2000" spc="-20" dirty="0">
                <a:latin typeface="Abadi" panose="020B0604020104020204" pitchFamily="34" charset="0"/>
                <a:cs typeface="Carlito"/>
              </a:rPr>
              <a:t>over </a:t>
            </a:r>
            <a:r>
              <a:rPr lang="en-US" sz="2000" spc="-10" dirty="0">
                <a:latin typeface="Abadi" panose="020B0604020104020204" pitchFamily="34" charset="0"/>
                <a:cs typeface="Carlito"/>
              </a:rPr>
              <a:t>Flight </a:t>
            </a:r>
            <a:r>
              <a:rPr lang="en-US" sz="2000" spc="-50" dirty="0">
                <a:latin typeface="Abadi" panose="020B0604020104020204" pitchFamily="34" charset="0"/>
                <a:cs typeface="Carlito"/>
              </a:rPr>
              <a:t>Number.  </a:t>
            </a:r>
            <a:r>
              <a:rPr lang="en-US" sz="2000" spc="-15" dirty="0">
                <a:latin typeface="Abadi" panose="020B0604020104020204" pitchFamily="34" charset="0"/>
                <a:cs typeface="Carlito"/>
              </a:rPr>
              <a:t>Launch </a:t>
            </a:r>
            <a:r>
              <a:rPr lang="en-US" sz="2000" spc="-25" dirty="0">
                <a:latin typeface="Abadi" panose="020B0604020104020204" pitchFamily="34" charset="0"/>
                <a:cs typeface="Carlito"/>
              </a:rPr>
              <a:t>Outcome </a:t>
            </a:r>
            <a:r>
              <a:rPr lang="en-US" sz="2000" spc="-15" dirty="0">
                <a:latin typeface="Abadi" panose="020B0604020104020204" pitchFamily="34" charset="0"/>
                <a:cs typeface="Carlito"/>
              </a:rPr>
              <a:t>seems to </a:t>
            </a:r>
            <a:r>
              <a:rPr lang="en-US" sz="2000" spc="-25" dirty="0">
                <a:latin typeface="Abadi" panose="020B0604020104020204" pitchFamily="34" charset="0"/>
                <a:cs typeface="Carlito"/>
              </a:rPr>
              <a:t>correlate </a:t>
            </a:r>
            <a:r>
              <a:rPr lang="en-US" sz="2000" spc="-5" dirty="0">
                <a:latin typeface="Abadi" panose="020B0604020104020204" pitchFamily="34" charset="0"/>
                <a:cs typeface="Carlito"/>
              </a:rPr>
              <a:t>with this</a:t>
            </a:r>
            <a:r>
              <a:rPr lang="en-US" sz="2000" spc="120" dirty="0">
                <a:latin typeface="Abadi" panose="020B0604020104020204" pitchFamily="34" charset="0"/>
                <a:cs typeface="Carlito"/>
              </a:rPr>
              <a:t> </a:t>
            </a:r>
            <a:r>
              <a:rPr lang="en-US" sz="2000" spc="-25" dirty="0">
                <a:latin typeface="Abadi" panose="020B0604020104020204" pitchFamily="34" charset="0"/>
                <a:cs typeface="Carlito"/>
              </a:rPr>
              <a:t>preference.</a:t>
            </a:r>
            <a:endParaRPr lang="en-US" sz="2000" dirty="0">
              <a:latin typeface="Abadi" panose="020B0604020104020204" pitchFamily="34" charset="0"/>
              <a:cs typeface="Carlito"/>
            </a:endParaRPr>
          </a:p>
          <a:p>
            <a:pPr marL="0" indent="0">
              <a:lnSpc>
                <a:spcPct val="100000"/>
              </a:lnSpc>
              <a:spcBef>
                <a:spcPts val="1400"/>
              </a:spcBef>
              <a:buNone/>
            </a:pPr>
            <a:r>
              <a:rPr lang="en-US" sz="2000" spc="-15" dirty="0">
                <a:latin typeface="Abadi" panose="020B0604020104020204" pitchFamily="34" charset="0"/>
                <a:cs typeface="Carlito"/>
              </a:rPr>
              <a:t>SpaceX </a:t>
            </a:r>
            <a:r>
              <a:rPr lang="en-US" sz="2000" spc="-20" dirty="0">
                <a:latin typeface="Abadi" panose="020B0604020104020204" pitchFamily="34" charset="0"/>
                <a:cs typeface="Carlito"/>
              </a:rPr>
              <a:t>started </a:t>
            </a:r>
            <a:r>
              <a:rPr lang="en-US" sz="2000" spc="-5" dirty="0">
                <a:latin typeface="Abadi" panose="020B0604020104020204" pitchFamily="34" charset="0"/>
                <a:cs typeface="Carlito"/>
              </a:rPr>
              <a:t>with </a:t>
            </a:r>
            <a:r>
              <a:rPr lang="en-US" sz="2000" spc="-25" dirty="0">
                <a:latin typeface="Abadi" panose="020B0604020104020204" pitchFamily="34" charset="0"/>
                <a:cs typeface="Carlito"/>
              </a:rPr>
              <a:t>LEO </a:t>
            </a:r>
            <a:r>
              <a:rPr lang="en-US" sz="2000" spc="-5" dirty="0">
                <a:latin typeface="Abadi" panose="020B0604020104020204" pitchFamily="34" charset="0"/>
                <a:cs typeface="Carlito"/>
              </a:rPr>
              <a:t>orbits which </a:t>
            </a:r>
            <a:r>
              <a:rPr lang="en-US" sz="2000" spc="-20" dirty="0">
                <a:latin typeface="Abadi" panose="020B0604020104020204" pitchFamily="34" charset="0"/>
                <a:cs typeface="Carlito"/>
              </a:rPr>
              <a:t>saw </a:t>
            </a:r>
            <a:r>
              <a:rPr lang="en-US" sz="2000" spc="-25" dirty="0">
                <a:latin typeface="Abadi" panose="020B0604020104020204" pitchFamily="34" charset="0"/>
                <a:cs typeface="Carlito"/>
              </a:rPr>
              <a:t>moderate </a:t>
            </a:r>
            <a:r>
              <a:rPr lang="en-US" sz="2000" spc="-15" dirty="0">
                <a:latin typeface="Abadi" panose="020B0604020104020204" pitchFamily="34" charset="0"/>
                <a:cs typeface="Carlito"/>
              </a:rPr>
              <a:t>success </a:t>
            </a:r>
            <a:r>
              <a:rPr lang="en-US" sz="2000" spc="-25" dirty="0">
                <a:latin typeface="Abadi" panose="020B0604020104020204" pitchFamily="34" charset="0"/>
                <a:cs typeface="Carlito"/>
              </a:rPr>
              <a:t>LEO </a:t>
            </a:r>
            <a:r>
              <a:rPr lang="en-US" sz="2000" spc="-5" dirty="0">
                <a:latin typeface="Abadi" panose="020B0604020104020204" pitchFamily="34" charset="0"/>
                <a:cs typeface="Carlito"/>
              </a:rPr>
              <a:t>and </a:t>
            </a:r>
            <a:r>
              <a:rPr lang="en-US" sz="2000" spc="-25" dirty="0">
                <a:latin typeface="Abadi" panose="020B0604020104020204" pitchFamily="34" charset="0"/>
                <a:cs typeface="Carlito"/>
              </a:rPr>
              <a:t>returned </a:t>
            </a:r>
            <a:r>
              <a:rPr lang="en-US" sz="2000" spc="-15" dirty="0">
                <a:latin typeface="Abadi" panose="020B0604020104020204" pitchFamily="34" charset="0"/>
                <a:cs typeface="Carlito"/>
              </a:rPr>
              <a:t>to </a:t>
            </a:r>
            <a:r>
              <a:rPr lang="en-US" sz="2000" spc="-25" dirty="0">
                <a:latin typeface="Abadi" panose="020B0604020104020204" pitchFamily="34" charset="0"/>
                <a:cs typeface="Carlito"/>
              </a:rPr>
              <a:t>VLEO </a:t>
            </a:r>
            <a:r>
              <a:rPr lang="en-US" sz="2000" dirty="0">
                <a:latin typeface="Abadi" panose="020B0604020104020204" pitchFamily="34" charset="0"/>
                <a:cs typeface="Carlito"/>
              </a:rPr>
              <a:t>in </a:t>
            </a:r>
            <a:r>
              <a:rPr lang="en-US" sz="2000" spc="-25" dirty="0">
                <a:latin typeface="Abadi" panose="020B0604020104020204" pitchFamily="34" charset="0"/>
                <a:cs typeface="Carlito"/>
              </a:rPr>
              <a:t>recent </a:t>
            </a:r>
            <a:r>
              <a:rPr lang="en-US" sz="2000" spc="-5" dirty="0">
                <a:latin typeface="Abadi" panose="020B0604020104020204" pitchFamily="34" charset="0"/>
                <a:cs typeface="Carlito"/>
              </a:rPr>
              <a:t>launches  </a:t>
            </a:r>
            <a:r>
              <a:rPr lang="en-US" sz="2000" spc="-15" dirty="0">
                <a:latin typeface="Abadi" panose="020B0604020104020204" pitchFamily="34" charset="0"/>
                <a:cs typeface="Carlito"/>
              </a:rPr>
              <a:t>SpaceX </a:t>
            </a:r>
            <a:r>
              <a:rPr lang="en-US" sz="2000" spc="-20" dirty="0">
                <a:latin typeface="Abadi" panose="020B0604020104020204" pitchFamily="34" charset="0"/>
                <a:cs typeface="Carlito"/>
              </a:rPr>
              <a:t>appears </a:t>
            </a:r>
            <a:r>
              <a:rPr lang="en-US" sz="2000" spc="-15" dirty="0">
                <a:latin typeface="Abadi" panose="020B0604020104020204" pitchFamily="34" charset="0"/>
                <a:cs typeface="Carlito"/>
              </a:rPr>
              <a:t>to </a:t>
            </a:r>
            <a:r>
              <a:rPr lang="en-US" sz="2000" spc="-25" dirty="0">
                <a:latin typeface="Abadi" panose="020B0604020104020204" pitchFamily="34" charset="0"/>
                <a:cs typeface="Carlito"/>
              </a:rPr>
              <a:t>perform better </a:t>
            </a:r>
            <a:r>
              <a:rPr lang="en-US" sz="2000" dirty="0">
                <a:latin typeface="Abadi" panose="020B0604020104020204" pitchFamily="34" charset="0"/>
                <a:cs typeface="Carlito"/>
              </a:rPr>
              <a:t>in </a:t>
            </a:r>
            <a:r>
              <a:rPr lang="en-US" sz="2000" spc="-20" dirty="0">
                <a:latin typeface="Abadi" panose="020B0604020104020204" pitchFamily="34" charset="0"/>
                <a:cs typeface="Carlito"/>
              </a:rPr>
              <a:t>lower </a:t>
            </a:r>
            <a:r>
              <a:rPr lang="en-US" sz="2000" spc="-5" dirty="0">
                <a:latin typeface="Abadi" panose="020B0604020104020204" pitchFamily="34" charset="0"/>
                <a:cs typeface="Carlito"/>
              </a:rPr>
              <a:t>orbits or </a:t>
            </a:r>
            <a:r>
              <a:rPr lang="en-US" sz="2000" spc="-20" dirty="0">
                <a:latin typeface="Abadi" panose="020B0604020104020204" pitchFamily="34" charset="0"/>
                <a:cs typeface="Carlito"/>
              </a:rPr>
              <a:t>Sun-synchronous</a:t>
            </a:r>
            <a:r>
              <a:rPr lang="en-US" sz="2000" spc="275" dirty="0">
                <a:latin typeface="Abadi" panose="020B0604020104020204" pitchFamily="34" charset="0"/>
                <a:cs typeface="Carlito"/>
              </a:rPr>
              <a:t> </a:t>
            </a:r>
            <a:r>
              <a:rPr lang="en-US" sz="2000" spc="-5" dirty="0">
                <a:latin typeface="Abadi" panose="020B0604020104020204" pitchFamily="34" charset="0"/>
                <a:cs typeface="Carlito"/>
              </a:rPr>
              <a:t>orbits</a:t>
            </a:r>
            <a:endParaRPr lang="en-US" sz="2000" dirty="0">
              <a:latin typeface="Abadi" panose="020B0604020104020204" pitchFamily="34" charset="0"/>
              <a:cs typeface="Carlito"/>
            </a:endParaRPr>
          </a:p>
          <a:p>
            <a:pPr>
              <a:lnSpc>
                <a:spcPct val="100000"/>
              </a:lnSpc>
              <a:spcBef>
                <a:spcPts val="1400"/>
              </a:spcBef>
            </a:pPr>
            <a:endParaRPr lang="en-US" sz="1800" dirty="0">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magine 5">
            <a:extLst>
              <a:ext uri="{FF2B5EF4-FFF2-40B4-BE49-F238E27FC236}">
                <a16:creationId xmlns:a16="http://schemas.microsoft.com/office/drawing/2014/main" id="{E42D22BE-9BF7-190F-2C6F-3FFDD4180526}"/>
              </a:ext>
            </a:extLst>
          </p:cNvPr>
          <p:cNvPicPr>
            <a:picLocks noChangeAspect="1"/>
          </p:cNvPicPr>
          <p:nvPr/>
        </p:nvPicPr>
        <p:blipFill>
          <a:blip r:embed="rId3"/>
          <a:stretch>
            <a:fillRect/>
          </a:stretch>
        </p:blipFill>
        <p:spPr>
          <a:xfrm>
            <a:off x="804105" y="1524764"/>
            <a:ext cx="10583789" cy="204504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18249" y="3779044"/>
            <a:ext cx="10155501" cy="1593057"/>
          </a:xfrm>
          <a:prstGeom prst="rect">
            <a:avLst/>
          </a:prstGeom>
        </p:spPr>
        <p:txBody>
          <a:bodyPr>
            <a:normAutofit/>
          </a:bodyPr>
          <a:lstStyle/>
          <a:p>
            <a:pPr marL="0" indent="0">
              <a:lnSpc>
                <a:spcPct val="100000"/>
              </a:lnSpc>
              <a:spcBef>
                <a:spcPts val="495"/>
              </a:spcBef>
              <a:buNone/>
            </a:pPr>
            <a:r>
              <a:rPr lang="en-US" sz="2000" spc="-25" dirty="0">
                <a:latin typeface="Abadi" panose="020B0604020104020204" pitchFamily="34" charset="0"/>
                <a:cs typeface="Carlito"/>
              </a:rPr>
              <a:t>Payload </a:t>
            </a:r>
            <a:r>
              <a:rPr lang="en-US" sz="2000" spc="-5" dirty="0">
                <a:latin typeface="Abadi" panose="020B0604020104020204" pitchFamily="34" charset="0"/>
                <a:cs typeface="Carlito"/>
              </a:rPr>
              <a:t>mass </a:t>
            </a:r>
            <a:r>
              <a:rPr lang="en-US" sz="2000" spc="-20" dirty="0">
                <a:latin typeface="Abadi" panose="020B0604020104020204" pitchFamily="34" charset="0"/>
                <a:cs typeface="Carlito"/>
              </a:rPr>
              <a:t>seems </a:t>
            </a:r>
            <a:r>
              <a:rPr lang="en-US" sz="2000" spc="-15" dirty="0">
                <a:latin typeface="Abadi" panose="020B0604020104020204" pitchFamily="34" charset="0"/>
                <a:cs typeface="Carlito"/>
              </a:rPr>
              <a:t>to </a:t>
            </a:r>
            <a:r>
              <a:rPr lang="en-US" sz="2000" spc="-25" dirty="0">
                <a:latin typeface="Abadi" panose="020B0604020104020204" pitchFamily="34" charset="0"/>
                <a:cs typeface="Carlito"/>
              </a:rPr>
              <a:t>correlate </a:t>
            </a:r>
            <a:r>
              <a:rPr lang="en-US" sz="2000" spc="-5" dirty="0">
                <a:latin typeface="Abadi" panose="020B0604020104020204" pitchFamily="34" charset="0"/>
                <a:cs typeface="Carlito"/>
              </a:rPr>
              <a:t>with</a:t>
            </a:r>
            <a:r>
              <a:rPr lang="en-US" sz="2000" spc="40" dirty="0">
                <a:latin typeface="Abadi" panose="020B0604020104020204" pitchFamily="34" charset="0"/>
                <a:cs typeface="Carlito"/>
              </a:rPr>
              <a:t> </a:t>
            </a:r>
            <a:r>
              <a:rPr lang="en-US" sz="2000" spc="-15" dirty="0">
                <a:latin typeface="Abadi" panose="020B0604020104020204" pitchFamily="34" charset="0"/>
                <a:cs typeface="Carlito"/>
              </a:rPr>
              <a:t>orbit</a:t>
            </a:r>
            <a:endParaRPr lang="en-US" sz="2000" dirty="0">
              <a:latin typeface="Abadi" panose="020B0604020104020204" pitchFamily="34" charset="0"/>
              <a:cs typeface="Carlito"/>
            </a:endParaRPr>
          </a:p>
          <a:p>
            <a:pPr marL="0" indent="0">
              <a:lnSpc>
                <a:spcPct val="100000"/>
              </a:lnSpc>
              <a:spcBef>
                <a:spcPts val="395"/>
              </a:spcBef>
              <a:buNone/>
            </a:pPr>
            <a:r>
              <a:rPr lang="en-US" sz="2000" spc="-25" dirty="0">
                <a:latin typeface="Abadi" panose="020B0604020104020204" pitchFamily="34" charset="0"/>
                <a:cs typeface="Carlito"/>
              </a:rPr>
              <a:t>LEO </a:t>
            </a:r>
            <a:r>
              <a:rPr lang="en-US" sz="2000" spc="-5" dirty="0">
                <a:latin typeface="Abadi" panose="020B0604020104020204" pitchFamily="34" charset="0"/>
                <a:cs typeface="Carlito"/>
              </a:rPr>
              <a:t>and </a:t>
            </a:r>
            <a:r>
              <a:rPr lang="en-US" sz="2000" spc="-15" dirty="0">
                <a:latin typeface="Abadi" panose="020B0604020104020204" pitchFamily="34" charset="0"/>
                <a:cs typeface="Carlito"/>
              </a:rPr>
              <a:t>SSO seem to </a:t>
            </a:r>
            <a:r>
              <a:rPr lang="en-US" sz="2000" spc="-25" dirty="0">
                <a:latin typeface="Abadi" panose="020B0604020104020204" pitchFamily="34" charset="0"/>
                <a:cs typeface="Carlito"/>
              </a:rPr>
              <a:t>have </a:t>
            </a:r>
            <a:r>
              <a:rPr lang="en-US" sz="2000" spc="-20" dirty="0">
                <a:latin typeface="Abadi" panose="020B0604020104020204" pitchFamily="34" charset="0"/>
                <a:cs typeface="Carlito"/>
              </a:rPr>
              <a:t>relatively low payload</a:t>
            </a:r>
            <a:r>
              <a:rPr lang="en-US" sz="2000" spc="135" dirty="0">
                <a:latin typeface="Abadi" panose="020B0604020104020204" pitchFamily="34" charset="0"/>
                <a:cs typeface="Carlito"/>
              </a:rPr>
              <a:t> </a:t>
            </a:r>
            <a:r>
              <a:rPr lang="en-US" sz="2000" spc="-5" dirty="0">
                <a:latin typeface="Abadi" panose="020B0604020104020204" pitchFamily="34" charset="0"/>
                <a:cs typeface="Carlito"/>
              </a:rPr>
              <a:t>mass</a:t>
            </a:r>
            <a:endParaRPr lang="en-US" sz="2000" dirty="0">
              <a:latin typeface="Abadi" panose="020B0604020104020204" pitchFamily="34" charset="0"/>
              <a:cs typeface="Carlito"/>
            </a:endParaRPr>
          </a:p>
          <a:p>
            <a:pPr marL="0" indent="0">
              <a:lnSpc>
                <a:spcPct val="100000"/>
              </a:lnSpc>
              <a:spcBef>
                <a:spcPts val="409"/>
              </a:spcBef>
              <a:buNone/>
            </a:pPr>
            <a:r>
              <a:rPr lang="en-US" sz="2000" spc="-5" dirty="0">
                <a:latin typeface="Abadi" panose="020B0604020104020204" pitchFamily="34" charset="0"/>
                <a:cs typeface="Carlito"/>
              </a:rPr>
              <a:t>The other </a:t>
            </a:r>
            <a:r>
              <a:rPr lang="en-US" sz="2000" spc="-20" dirty="0">
                <a:latin typeface="Abadi" panose="020B0604020104020204" pitchFamily="34" charset="0"/>
                <a:cs typeface="Carlito"/>
              </a:rPr>
              <a:t>most successful </a:t>
            </a:r>
            <a:r>
              <a:rPr lang="en-US" sz="2000" spc="-5" dirty="0">
                <a:latin typeface="Abadi" panose="020B0604020104020204" pitchFamily="34" charset="0"/>
                <a:cs typeface="Carlito"/>
              </a:rPr>
              <a:t>orbit </a:t>
            </a:r>
            <a:r>
              <a:rPr lang="en-US" sz="2000" spc="-20" dirty="0">
                <a:latin typeface="Abadi" panose="020B0604020104020204" pitchFamily="34" charset="0"/>
                <a:cs typeface="Carlito"/>
              </a:rPr>
              <a:t>VLEO </a:t>
            </a:r>
            <a:r>
              <a:rPr lang="en-US" sz="2000" spc="-5" dirty="0">
                <a:latin typeface="Abadi" panose="020B0604020104020204" pitchFamily="34" charset="0"/>
                <a:cs typeface="Carlito"/>
              </a:rPr>
              <a:t>only has </a:t>
            </a:r>
            <a:r>
              <a:rPr lang="en-US" sz="2000" spc="-10" dirty="0">
                <a:latin typeface="Abadi" panose="020B0604020104020204" pitchFamily="34" charset="0"/>
                <a:cs typeface="Carlito"/>
              </a:rPr>
              <a:t>payload </a:t>
            </a:r>
            <a:r>
              <a:rPr lang="en-US" sz="2000" spc="-5" dirty="0">
                <a:latin typeface="Abadi" panose="020B0604020104020204" pitchFamily="34" charset="0"/>
                <a:cs typeface="Carlito"/>
              </a:rPr>
              <a:t>mass </a:t>
            </a:r>
            <a:r>
              <a:rPr lang="en-US" sz="2000" spc="-20" dirty="0">
                <a:latin typeface="Abadi" panose="020B0604020104020204" pitchFamily="34" charset="0"/>
                <a:cs typeface="Carlito"/>
              </a:rPr>
              <a:t>values </a:t>
            </a:r>
            <a:r>
              <a:rPr lang="en-US" sz="2000" spc="-5" dirty="0">
                <a:latin typeface="Abadi" panose="020B0604020104020204" pitchFamily="34" charset="0"/>
                <a:cs typeface="Carlito"/>
              </a:rPr>
              <a:t>in the higher end of the</a:t>
            </a:r>
            <a:r>
              <a:rPr lang="en-US" sz="2000" spc="85" dirty="0">
                <a:latin typeface="Abadi" panose="020B0604020104020204" pitchFamily="34" charset="0"/>
                <a:cs typeface="Carlito"/>
              </a:rPr>
              <a:t> </a:t>
            </a:r>
            <a:r>
              <a:rPr lang="en-US" sz="2000" spc="-25" dirty="0">
                <a:latin typeface="Abadi" panose="020B0604020104020204" pitchFamily="34" charset="0"/>
                <a:cs typeface="Carlito"/>
              </a:rPr>
              <a:t>range</a:t>
            </a:r>
            <a:endParaRPr lang="en-US" sz="2000" dirty="0">
              <a:latin typeface="Abadi" panose="020B0604020104020204" pitchFamily="34" charset="0"/>
              <a:cs typeface="Carlito"/>
            </a:endParaRPr>
          </a:p>
          <a:p>
            <a:pPr marL="0" indent="0">
              <a:lnSpc>
                <a:spcPct val="100000"/>
              </a:lnSpc>
              <a:spcBef>
                <a:spcPts val="1400"/>
              </a:spcBef>
              <a:buNone/>
            </a:pPr>
            <a:endParaRPr lang="en-US" sz="2000" dirty="0">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magine 5">
            <a:extLst>
              <a:ext uri="{FF2B5EF4-FFF2-40B4-BE49-F238E27FC236}">
                <a16:creationId xmlns:a16="http://schemas.microsoft.com/office/drawing/2014/main" id="{C5B11B52-19E6-0650-DB88-63D2D013820E}"/>
              </a:ext>
            </a:extLst>
          </p:cNvPr>
          <p:cNvPicPr>
            <a:picLocks noChangeAspect="1"/>
          </p:cNvPicPr>
          <p:nvPr/>
        </p:nvPicPr>
        <p:blipFill>
          <a:blip r:embed="rId3"/>
          <a:stretch>
            <a:fillRect/>
          </a:stretch>
        </p:blipFill>
        <p:spPr>
          <a:xfrm>
            <a:off x="838200" y="1485899"/>
            <a:ext cx="10515600" cy="206485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8022" y="1492422"/>
            <a:ext cx="4725914" cy="3955816"/>
          </a:xfrm>
          <a:prstGeom prst="rect">
            <a:avLst/>
          </a:prstGeom>
        </p:spPr>
        <p:txBody>
          <a:bodyPr>
            <a:normAutofit/>
          </a:bodyPr>
          <a:lstStyle/>
          <a:p>
            <a:pPr marL="0" indent="0">
              <a:buNone/>
            </a:pPr>
            <a:r>
              <a:rPr lang="en-US" sz="2000" b="0" i="0" u="none" strike="noStrike" baseline="0" dirty="0">
                <a:latin typeface="Abadi" panose="020B0604020104020204" pitchFamily="34" charset="0"/>
              </a:rPr>
              <a:t>The line chart of yearly average success rate shows that:</a:t>
            </a:r>
          </a:p>
          <a:p>
            <a:r>
              <a:rPr lang="en-US" sz="2000" b="0" i="0" u="none" strike="noStrike" baseline="0" dirty="0">
                <a:latin typeface="Abadi" panose="020B0604020104020204" pitchFamily="34" charset="0"/>
              </a:rPr>
              <a:t>Between 2010 and 2013, all landings were unsuccessful (as the success rate is 0).</a:t>
            </a:r>
          </a:p>
          <a:p>
            <a:r>
              <a:rPr lang="en-US" sz="2000" b="0" i="0" u="none" strike="noStrike" baseline="0" dirty="0">
                <a:latin typeface="Abadi" panose="020B0604020104020204" pitchFamily="34" charset="0"/>
              </a:rPr>
              <a:t>After 2013, the success rate generally increased, despite small dips in 2018 and 2020.</a:t>
            </a:r>
          </a:p>
          <a:p>
            <a:r>
              <a:rPr lang="en-US" sz="2000" b="0" i="0" u="none" strike="noStrike" baseline="0" dirty="0">
                <a:latin typeface="Abadi" panose="020B0604020104020204" pitchFamily="34" charset="0"/>
              </a:rPr>
              <a:t>After 2016, there was always a greater than 50% chance of success.</a:t>
            </a:r>
          </a:p>
          <a:p>
            <a:pPr>
              <a:lnSpc>
                <a:spcPct val="100000"/>
              </a:lnSpc>
              <a:spcBef>
                <a:spcPts val="1400"/>
              </a:spcBef>
            </a:pPr>
            <a:endParaRPr lang="en-US" sz="2400" dirty="0">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magine 5">
            <a:extLst>
              <a:ext uri="{FF2B5EF4-FFF2-40B4-BE49-F238E27FC236}">
                <a16:creationId xmlns:a16="http://schemas.microsoft.com/office/drawing/2014/main" id="{D306630A-C039-B85A-E75A-9A7E09985B6D}"/>
              </a:ext>
            </a:extLst>
          </p:cNvPr>
          <p:cNvPicPr>
            <a:picLocks noChangeAspect="1"/>
          </p:cNvPicPr>
          <p:nvPr/>
        </p:nvPicPr>
        <p:blipFill>
          <a:blip r:embed="rId3"/>
          <a:stretch>
            <a:fillRect/>
          </a:stretch>
        </p:blipFill>
        <p:spPr>
          <a:xfrm>
            <a:off x="5701716" y="1470540"/>
            <a:ext cx="5591906" cy="417778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55028" y="1524547"/>
            <a:ext cx="9545565" cy="1590379"/>
          </a:xfrm>
          <a:prstGeom prst="rect">
            <a:avLst/>
          </a:prstGeom>
        </p:spPr>
        <p:txBody>
          <a:bodyPr>
            <a:normAutofit/>
          </a:bodyPr>
          <a:lstStyle/>
          <a:p>
            <a:pPr marL="0" indent="0" algn="ctr">
              <a:lnSpc>
                <a:spcPct val="100000"/>
              </a:lnSpc>
              <a:spcBef>
                <a:spcPts val="1400"/>
              </a:spcBef>
              <a:buNone/>
            </a:pPr>
            <a:r>
              <a:rPr lang="en-US" sz="2000" b="0" i="0" u="none" strike="noStrike" baseline="0" dirty="0">
                <a:latin typeface="Abadi" panose="020B0604020104020204" pitchFamily="34" charset="0"/>
              </a:rPr>
              <a:t>The word UNIQUE returns only unique values from the LAUNCH_SITE column of the SPACEXTBL table.</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magine 5">
            <a:extLst>
              <a:ext uri="{FF2B5EF4-FFF2-40B4-BE49-F238E27FC236}">
                <a16:creationId xmlns:a16="http://schemas.microsoft.com/office/drawing/2014/main" id="{4456F6D4-9BA6-AA0B-7738-DD536DE082DA}"/>
              </a:ext>
            </a:extLst>
          </p:cNvPr>
          <p:cNvPicPr>
            <a:picLocks noChangeAspect="1"/>
          </p:cNvPicPr>
          <p:nvPr/>
        </p:nvPicPr>
        <p:blipFill>
          <a:blip r:embed="rId3"/>
          <a:stretch>
            <a:fillRect/>
          </a:stretch>
        </p:blipFill>
        <p:spPr>
          <a:xfrm>
            <a:off x="2887015" y="2555062"/>
            <a:ext cx="6281590" cy="380703"/>
          </a:xfrm>
          <a:prstGeom prst="rect">
            <a:avLst/>
          </a:prstGeom>
        </p:spPr>
      </p:pic>
      <p:pic>
        <p:nvPicPr>
          <p:cNvPr id="8" name="Immagine 7">
            <a:extLst>
              <a:ext uri="{FF2B5EF4-FFF2-40B4-BE49-F238E27FC236}">
                <a16:creationId xmlns:a16="http://schemas.microsoft.com/office/drawing/2014/main" id="{B38659F2-C93C-7546-356B-7E9D84844F27}"/>
              </a:ext>
            </a:extLst>
          </p:cNvPr>
          <p:cNvPicPr>
            <a:picLocks noChangeAspect="1"/>
          </p:cNvPicPr>
          <p:nvPr/>
        </p:nvPicPr>
        <p:blipFill>
          <a:blip r:embed="rId4"/>
          <a:stretch>
            <a:fillRect/>
          </a:stretch>
        </p:blipFill>
        <p:spPr>
          <a:xfrm>
            <a:off x="5372101" y="3551774"/>
            <a:ext cx="1481226" cy="2227407"/>
          </a:xfrm>
          <a:prstGeom prst="rect">
            <a:avLst/>
          </a:prstGeom>
        </p:spPr>
      </p:pic>
      <p:cxnSp>
        <p:nvCxnSpPr>
          <p:cNvPr id="10" name="Connettore 2 9">
            <a:extLst>
              <a:ext uri="{FF2B5EF4-FFF2-40B4-BE49-F238E27FC236}">
                <a16:creationId xmlns:a16="http://schemas.microsoft.com/office/drawing/2014/main" id="{2AA09B29-C1CF-6600-6417-2170E5200DED}"/>
              </a:ext>
            </a:extLst>
          </p:cNvPr>
          <p:cNvCxnSpPr>
            <a:cxnSpLocks/>
          </p:cNvCxnSpPr>
          <p:nvPr/>
        </p:nvCxnSpPr>
        <p:spPr>
          <a:xfrm>
            <a:off x="6122239" y="2935765"/>
            <a:ext cx="0" cy="493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4580" y="1492247"/>
            <a:ext cx="10602840" cy="1133475"/>
          </a:xfrm>
          <a:prstGeom prst="rect">
            <a:avLst/>
          </a:prstGeom>
        </p:spPr>
        <p:txBody>
          <a:bodyPr>
            <a:normAutofit/>
          </a:bodyPr>
          <a:lstStyle/>
          <a:p>
            <a:pPr marL="0" indent="0" algn="ctr">
              <a:lnSpc>
                <a:spcPct val="100000"/>
              </a:lnSpc>
              <a:spcBef>
                <a:spcPts val="1400"/>
              </a:spcBef>
              <a:buNone/>
            </a:pPr>
            <a:r>
              <a:rPr lang="en-US" sz="2000" b="0" i="0" u="none" strike="noStrike" baseline="0" dirty="0">
                <a:latin typeface="Abadi" panose="020B0604020104020204" pitchFamily="34" charset="0"/>
              </a:rPr>
              <a:t>LIMIT 5 fetches only 5 records, and the LIKE keyword is used with the wild card ‘CCA%’ to retrieve string values beginning with ‘CCA’. </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magine 5">
            <a:extLst>
              <a:ext uri="{FF2B5EF4-FFF2-40B4-BE49-F238E27FC236}">
                <a16:creationId xmlns:a16="http://schemas.microsoft.com/office/drawing/2014/main" id="{5CE01ABE-F603-1F08-FECB-20AB0B522737}"/>
              </a:ext>
            </a:extLst>
          </p:cNvPr>
          <p:cNvPicPr>
            <a:picLocks noChangeAspect="1"/>
          </p:cNvPicPr>
          <p:nvPr/>
        </p:nvPicPr>
        <p:blipFill>
          <a:blip r:embed="rId3"/>
          <a:stretch>
            <a:fillRect/>
          </a:stretch>
        </p:blipFill>
        <p:spPr>
          <a:xfrm>
            <a:off x="2633179" y="2620086"/>
            <a:ext cx="6925642" cy="323895"/>
          </a:xfrm>
          <a:prstGeom prst="rect">
            <a:avLst/>
          </a:prstGeom>
        </p:spPr>
      </p:pic>
      <p:pic>
        <p:nvPicPr>
          <p:cNvPr id="8" name="Immagine 7">
            <a:extLst>
              <a:ext uri="{FF2B5EF4-FFF2-40B4-BE49-F238E27FC236}">
                <a16:creationId xmlns:a16="http://schemas.microsoft.com/office/drawing/2014/main" id="{9FA1A628-7CB1-9ACD-2876-46B65CFEB086}"/>
              </a:ext>
            </a:extLst>
          </p:cNvPr>
          <p:cNvPicPr>
            <a:picLocks noChangeAspect="1"/>
          </p:cNvPicPr>
          <p:nvPr/>
        </p:nvPicPr>
        <p:blipFill>
          <a:blip r:embed="rId4"/>
          <a:stretch>
            <a:fillRect/>
          </a:stretch>
        </p:blipFill>
        <p:spPr>
          <a:xfrm>
            <a:off x="1408186" y="3668692"/>
            <a:ext cx="9239250" cy="2267551"/>
          </a:xfrm>
          <a:prstGeom prst="rect">
            <a:avLst/>
          </a:prstGeom>
        </p:spPr>
      </p:pic>
      <p:cxnSp>
        <p:nvCxnSpPr>
          <p:cNvPr id="10" name="Connettore 2 9">
            <a:extLst>
              <a:ext uri="{FF2B5EF4-FFF2-40B4-BE49-F238E27FC236}">
                <a16:creationId xmlns:a16="http://schemas.microsoft.com/office/drawing/2014/main" id="{E7A697DD-8E26-DEC0-4530-C139BD3F67AA}"/>
              </a:ext>
            </a:extLst>
          </p:cNvPr>
          <p:cNvCxnSpPr>
            <a:cxnSpLocks/>
          </p:cNvCxnSpPr>
          <p:nvPr/>
        </p:nvCxnSpPr>
        <p:spPr>
          <a:xfrm>
            <a:off x="6096000" y="3039231"/>
            <a:ext cx="0" cy="485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70035" y="1491456"/>
            <a:ext cx="10221840" cy="823119"/>
          </a:xfrm>
          <a:prstGeom prst="rect">
            <a:avLst/>
          </a:prstGeom>
        </p:spPr>
        <p:txBody>
          <a:bodyPr>
            <a:normAutofit/>
          </a:bodyPr>
          <a:lstStyle/>
          <a:p>
            <a:pPr marL="0" indent="0" algn="ctr">
              <a:lnSpc>
                <a:spcPct val="100000"/>
              </a:lnSpc>
              <a:spcBef>
                <a:spcPts val="1400"/>
              </a:spcBef>
              <a:buNone/>
            </a:pPr>
            <a:r>
              <a:rPr lang="en-US" sz="2000" i="0" u="none" strike="noStrike" baseline="0" dirty="0">
                <a:latin typeface="Abadi" panose="020B0604020104020204" pitchFamily="34" charset="0"/>
              </a:rPr>
              <a:t>The SUM keyword is used to calculate the total of the LAUNCH column, and the SUM keyword (and the associated condition) filters the results to only boosters from NASA (CRS).</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magine 5">
            <a:extLst>
              <a:ext uri="{FF2B5EF4-FFF2-40B4-BE49-F238E27FC236}">
                <a16:creationId xmlns:a16="http://schemas.microsoft.com/office/drawing/2014/main" id="{A55703A7-DB5A-DA24-9C7B-FDB8648F824F}"/>
              </a:ext>
            </a:extLst>
          </p:cNvPr>
          <p:cNvPicPr>
            <a:picLocks noChangeAspect="1"/>
          </p:cNvPicPr>
          <p:nvPr/>
        </p:nvPicPr>
        <p:blipFill>
          <a:blip r:embed="rId3"/>
          <a:stretch>
            <a:fillRect/>
          </a:stretch>
        </p:blipFill>
        <p:spPr>
          <a:xfrm>
            <a:off x="1485256" y="2718332"/>
            <a:ext cx="9221487" cy="409632"/>
          </a:xfrm>
          <a:prstGeom prst="rect">
            <a:avLst/>
          </a:prstGeom>
        </p:spPr>
      </p:pic>
      <p:cxnSp>
        <p:nvCxnSpPr>
          <p:cNvPr id="10" name="Connettore 2 9">
            <a:extLst>
              <a:ext uri="{FF2B5EF4-FFF2-40B4-BE49-F238E27FC236}">
                <a16:creationId xmlns:a16="http://schemas.microsoft.com/office/drawing/2014/main" id="{F9822713-F773-EF30-FF09-7E9F8892457D}"/>
              </a:ext>
            </a:extLst>
          </p:cNvPr>
          <p:cNvCxnSpPr>
            <a:cxnSpLocks/>
          </p:cNvCxnSpPr>
          <p:nvPr/>
        </p:nvCxnSpPr>
        <p:spPr>
          <a:xfrm flipH="1">
            <a:off x="6027809" y="3167068"/>
            <a:ext cx="1" cy="5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BE33A19E-1EDE-690E-C304-BB7DC674DC37}"/>
              </a:ext>
            </a:extLst>
          </p:cNvPr>
          <p:cNvPicPr>
            <a:picLocks noChangeAspect="1"/>
          </p:cNvPicPr>
          <p:nvPr/>
        </p:nvPicPr>
        <p:blipFill>
          <a:blip r:embed="rId4"/>
          <a:stretch>
            <a:fillRect/>
          </a:stretch>
        </p:blipFill>
        <p:spPr>
          <a:xfrm>
            <a:off x="5146623" y="4000451"/>
            <a:ext cx="1762371" cy="70494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019" y="1511300"/>
            <a:ext cx="10687962" cy="1089025"/>
          </a:xfrm>
          <a:prstGeom prst="rect">
            <a:avLst/>
          </a:prstGeom>
        </p:spPr>
        <p:txBody>
          <a:bodyPr>
            <a:normAutofit/>
          </a:bodyPr>
          <a:lstStyle/>
          <a:p>
            <a:pPr marL="0" indent="0" algn="ctr">
              <a:lnSpc>
                <a:spcPct val="100000"/>
              </a:lnSpc>
              <a:spcBef>
                <a:spcPts val="1400"/>
              </a:spcBef>
              <a:buNone/>
            </a:pPr>
            <a:r>
              <a:rPr lang="en-US" sz="2000" b="0" i="0" u="none" strike="noStrike" baseline="0" dirty="0">
                <a:latin typeface="Abadi" panose="020B0604020104020204" pitchFamily="34" charset="0"/>
              </a:rPr>
              <a:t>The AVG keyword is used to calculate the average of the PAYLOAD_MASS__KG column, and the WHERE keyword (and the associated condition) filters the results to only the F9 v1.1 booster version.</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magine 5">
            <a:extLst>
              <a:ext uri="{FF2B5EF4-FFF2-40B4-BE49-F238E27FC236}">
                <a16:creationId xmlns:a16="http://schemas.microsoft.com/office/drawing/2014/main" id="{3FFDA7AA-FD9C-888D-9956-4CEE57D582F9}"/>
              </a:ext>
            </a:extLst>
          </p:cNvPr>
          <p:cNvPicPr>
            <a:picLocks noChangeAspect="1"/>
          </p:cNvPicPr>
          <p:nvPr/>
        </p:nvPicPr>
        <p:blipFill>
          <a:blip r:embed="rId3"/>
          <a:stretch>
            <a:fillRect/>
          </a:stretch>
        </p:blipFill>
        <p:spPr>
          <a:xfrm>
            <a:off x="1008940" y="3023926"/>
            <a:ext cx="10174120" cy="400106"/>
          </a:xfrm>
          <a:prstGeom prst="rect">
            <a:avLst/>
          </a:prstGeom>
        </p:spPr>
      </p:pic>
      <p:pic>
        <p:nvPicPr>
          <p:cNvPr id="8" name="Immagine 7">
            <a:extLst>
              <a:ext uri="{FF2B5EF4-FFF2-40B4-BE49-F238E27FC236}">
                <a16:creationId xmlns:a16="http://schemas.microsoft.com/office/drawing/2014/main" id="{51A76B21-3EE2-7762-ADC5-B1BF4837AFD5}"/>
              </a:ext>
            </a:extLst>
          </p:cNvPr>
          <p:cNvPicPr>
            <a:picLocks noChangeAspect="1"/>
          </p:cNvPicPr>
          <p:nvPr/>
        </p:nvPicPr>
        <p:blipFill>
          <a:blip r:embed="rId4"/>
          <a:stretch>
            <a:fillRect/>
          </a:stretch>
        </p:blipFill>
        <p:spPr>
          <a:xfrm>
            <a:off x="5224341" y="4358039"/>
            <a:ext cx="1743318" cy="733527"/>
          </a:xfrm>
          <a:prstGeom prst="rect">
            <a:avLst/>
          </a:prstGeom>
        </p:spPr>
      </p:pic>
      <p:cxnSp>
        <p:nvCxnSpPr>
          <p:cNvPr id="10" name="Connettore 2 9">
            <a:extLst>
              <a:ext uri="{FF2B5EF4-FFF2-40B4-BE49-F238E27FC236}">
                <a16:creationId xmlns:a16="http://schemas.microsoft.com/office/drawing/2014/main" id="{F020DB06-E31E-3A91-0017-040ADBBD7974}"/>
              </a:ext>
            </a:extLst>
          </p:cNvPr>
          <p:cNvCxnSpPr/>
          <p:nvPr/>
        </p:nvCxnSpPr>
        <p:spPr>
          <a:xfrm>
            <a:off x="6096000" y="3562350"/>
            <a:ext cx="0" cy="628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519430"/>
            <a:ext cx="10515601" cy="1374743"/>
          </a:xfrm>
          <a:prstGeom prst="rect">
            <a:avLst/>
          </a:prstGeom>
        </p:spPr>
        <p:txBody>
          <a:bodyPr lIns="91440" tIns="45720" rIns="91440" bIns="45720" anchor="t">
            <a:normAutofit/>
          </a:bodyPr>
          <a:lstStyle/>
          <a:p>
            <a:pPr marL="0" indent="0" algn="ctr">
              <a:lnSpc>
                <a:spcPct val="100000"/>
              </a:lnSpc>
              <a:spcBef>
                <a:spcPts val="1400"/>
              </a:spcBef>
              <a:buNone/>
            </a:pPr>
            <a:r>
              <a:rPr lang="en-US" sz="2000" i="0" u="none" strike="noStrike" baseline="0" dirty="0">
                <a:latin typeface="Abadi" panose="020B0604020104020204" pitchFamily="34" charset="0"/>
              </a:rPr>
              <a:t>The MIN keyword is used to calculate the minimum of the DATE column, i.e. the first date, and the WHERE keyword (and the associated condition) filters the results to only the successful ground pad landings.</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cxnSp>
        <p:nvCxnSpPr>
          <p:cNvPr id="10" name="Connettore 2 9">
            <a:extLst>
              <a:ext uri="{FF2B5EF4-FFF2-40B4-BE49-F238E27FC236}">
                <a16:creationId xmlns:a16="http://schemas.microsoft.com/office/drawing/2014/main" id="{C47E127C-6A6F-162E-FF35-E7F6258CD44E}"/>
              </a:ext>
            </a:extLst>
          </p:cNvPr>
          <p:cNvCxnSpPr>
            <a:cxnSpLocks/>
          </p:cNvCxnSpPr>
          <p:nvPr/>
        </p:nvCxnSpPr>
        <p:spPr>
          <a:xfrm>
            <a:off x="6027811" y="3514725"/>
            <a:ext cx="0" cy="40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FC9AA038-327C-384C-41D5-50AD1F94EF5F}"/>
              </a:ext>
            </a:extLst>
          </p:cNvPr>
          <p:cNvPicPr>
            <a:picLocks noChangeAspect="1"/>
          </p:cNvPicPr>
          <p:nvPr/>
        </p:nvPicPr>
        <p:blipFill>
          <a:blip r:embed="rId3"/>
          <a:stretch>
            <a:fillRect/>
          </a:stretch>
        </p:blipFill>
        <p:spPr>
          <a:xfrm>
            <a:off x="838198" y="3090216"/>
            <a:ext cx="10515601" cy="377565"/>
          </a:xfrm>
          <a:prstGeom prst="rect">
            <a:avLst/>
          </a:prstGeom>
        </p:spPr>
      </p:pic>
      <p:pic>
        <p:nvPicPr>
          <p:cNvPr id="14" name="Immagine 13">
            <a:extLst>
              <a:ext uri="{FF2B5EF4-FFF2-40B4-BE49-F238E27FC236}">
                <a16:creationId xmlns:a16="http://schemas.microsoft.com/office/drawing/2014/main" id="{6F50D5FF-D8BA-C553-8C8D-8DE841CE3797}"/>
              </a:ext>
            </a:extLst>
          </p:cNvPr>
          <p:cNvPicPr>
            <a:picLocks noChangeAspect="1"/>
          </p:cNvPicPr>
          <p:nvPr/>
        </p:nvPicPr>
        <p:blipFill>
          <a:blip r:embed="rId4"/>
          <a:stretch>
            <a:fillRect/>
          </a:stretch>
        </p:blipFill>
        <p:spPr>
          <a:xfrm>
            <a:off x="4836335" y="4102636"/>
            <a:ext cx="2382952" cy="6249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4568" y="1533525"/>
            <a:ext cx="10515601" cy="1152526"/>
          </a:xfrm>
          <a:prstGeom prst="rect">
            <a:avLst/>
          </a:prstGeom>
        </p:spPr>
        <p:txBody>
          <a:bodyPr lIns="91440" tIns="45720" rIns="91440" bIns="45720" anchor="t">
            <a:normAutofit/>
          </a:bodyPr>
          <a:lstStyle/>
          <a:p>
            <a:pPr marL="0" indent="0" algn="ctr">
              <a:lnSpc>
                <a:spcPct val="100000"/>
              </a:lnSpc>
              <a:spcBef>
                <a:spcPts val="1400"/>
              </a:spcBef>
              <a:buNone/>
            </a:pPr>
            <a:r>
              <a:rPr lang="en-US" sz="2000" b="0" i="0" u="none" strike="noStrike" baseline="0" dirty="0">
                <a:latin typeface="Abadi" panose="020B0604020104020204" pitchFamily="34" charset="0"/>
              </a:rPr>
              <a:t>The WHERE keyword is used to filter the results to include only those that satisfy both conditions in the brackets (as the AND keyword is also used). The BETWEEN keyword allows for 4000 &lt; x &lt; 6000 values to be selected.</a:t>
            </a:r>
            <a:endParaRPr lang="en-US" sz="2400" dirty="0">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Immagine 5">
            <a:extLst>
              <a:ext uri="{FF2B5EF4-FFF2-40B4-BE49-F238E27FC236}">
                <a16:creationId xmlns:a16="http://schemas.microsoft.com/office/drawing/2014/main" id="{C6D209E3-467B-3D3C-90A1-6B9BE93FACD3}"/>
              </a:ext>
            </a:extLst>
          </p:cNvPr>
          <p:cNvPicPr>
            <a:picLocks noChangeAspect="1"/>
          </p:cNvPicPr>
          <p:nvPr/>
        </p:nvPicPr>
        <p:blipFill>
          <a:blip r:embed="rId3"/>
          <a:stretch>
            <a:fillRect/>
          </a:stretch>
        </p:blipFill>
        <p:spPr>
          <a:xfrm>
            <a:off x="769877" y="3131877"/>
            <a:ext cx="10644982" cy="240514"/>
          </a:xfrm>
          <a:prstGeom prst="rect">
            <a:avLst/>
          </a:prstGeom>
        </p:spPr>
      </p:pic>
      <p:cxnSp>
        <p:nvCxnSpPr>
          <p:cNvPr id="11" name="Connettore 2 10">
            <a:extLst>
              <a:ext uri="{FF2B5EF4-FFF2-40B4-BE49-F238E27FC236}">
                <a16:creationId xmlns:a16="http://schemas.microsoft.com/office/drawing/2014/main" id="{9570B2B2-B498-E23B-A2BD-616E7B5BBEB9}"/>
              </a:ext>
            </a:extLst>
          </p:cNvPr>
          <p:cNvCxnSpPr>
            <a:cxnSpLocks/>
          </p:cNvCxnSpPr>
          <p:nvPr/>
        </p:nvCxnSpPr>
        <p:spPr>
          <a:xfrm>
            <a:off x="6092368" y="3524250"/>
            <a:ext cx="0" cy="40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Immagine 12">
            <a:extLst>
              <a:ext uri="{FF2B5EF4-FFF2-40B4-BE49-F238E27FC236}">
                <a16:creationId xmlns:a16="http://schemas.microsoft.com/office/drawing/2014/main" id="{C4C160FF-B4FE-917F-5A68-1CA2939106FC}"/>
              </a:ext>
            </a:extLst>
          </p:cNvPr>
          <p:cNvPicPr>
            <a:picLocks noChangeAspect="1"/>
          </p:cNvPicPr>
          <p:nvPr/>
        </p:nvPicPr>
        <p:blipFill>
          <a:blip r:embed="rId4"/>
          <a:stretch>
            <a:fillRect/>
          </a:stretch>
        </p:blipFill>
        <p:spPr>
          <a:xfrm>
            <a:off x="5563656" y="4140986"/>
            <a:ext cx="1057423" cy="135273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4" y="1638301"/>
            <a:ext cx="4230708" cy="27813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EDA (Exploratory Data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CasellaDiTesto 2">
            <a:extLst>
              <a:ext uri="{FF2B5EF4-FFF2-40B4-BE49-F238E27FC236}">
                <a16:creationId xmlns:a16="http://schemas.microsoft.com/office/drawing/2014/main" id="{061A68A0-B8D5-DC37-6404-22FAC9B4EF8D}"/>
              </a:ext>
            </a:extLst>
          </p:cNvPr>
          <p:cNvSpPr txBox="1"/>
          <p:nvPr/>
        </p:nvSpPr>
        <p:spPr>
          <a:xfrm>
            <a:off x="6096000" y="1657352"/>
            <a:ext cx="6096000" cy="2257028"/>
          </a:xfrm>
          <a:prstGeom prst="rect">
            <a:avLst/>
          </a:prstGeom>
          <a:noFill/>
        </p:spPr>
        <p:txBody>
          <a:bodyPr wrap="square">
            <a:spAutoFit/>
          </a:bodyPr>
          <a:lstStyle/>
          <a:p>
            <a:pPr marL="342900" indent="-342900">
              <a:lnSpc>
                <a:spcPct val="100000"/>
              </a:lnSpc>
              <a:spcBef>
                <a:spcPts val="1400"/>
              </a:spcBef>
              <a:buFont typeface="Arial" panose="020B0604020202020204" pitchFamily="34" charset="0"/>
              <a:buChar char="•"/>
            </a:pPr>
            <a:r>
              <a:rPr lang="en-US" sz="2200" b="1" dirty="0">
                <a:solidFill>
                  <a:schemeClr val="accent3">
                    <a:lumMod val="25000"/>
                  </a:schemeClr>
                </a:solidFill>
                <a:latin typeface="Abadi" panose="020B0604020104020204" pitchFamily="34" charset="0"/>
              </a:rPr>
              <a:t>Summary of all results</a:t>
            </a:r>
          </a:p>
          <a:p>
            <a:pPr marL="742950" lvl="1"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EDA results</a:t>
            </a:r>
          </a:p>
          <a:p>
            <a:pPr marL="742950" lvl="1"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Geospatial analytics</a:t>
            </a:r>
          </a:p>
          <a:p>
            <a:pPr marL="742950" lvl="1"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Interactive dashboard</a:t>
            </a:r>
          </a:p>
          <a:p>
            <a:pPr marL="742950" lvl="1"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Predictive analysis of classification models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3617" y="1573213"/>
            <a:ext cx="10764765" cy="869950"/>
          </a:xfrm>
          <a:prstGeom prst="rect">
            <a:avLst/>
          </a:prstGeom>
        </p:spPr>
        <p:txBody>
          <a:bodyPr>
            <a:normAutofit/>
          </a:bodyPr>
          <a:lstStyle/>
          <a:p>
            <a:pPr marL="0" indent="0" algn="ctr">
              <a:lnSpc>
                <a:spcPct val="100000"/>
              </a:lnSpc>
              <a:spcBef>
                <a:spcPts val="1400"/>
              </a:spcBef>
              <a:buNone/>
            </a:pPr>
            <a:r>
              <a:rPr lang="en-US" sz="2000" b="0" i="0" u="none" strike="noStrike" baseline="0" dirty="0">
                <a:latin typeface="Abadi" panose="020B0604020104020204" pitchFamily="34" charset="0"/>
              </a:rPr>
              <a:t>The COUNT keyword is used to calculate the total number of mission outcomes, and the GROUPBY keyword is also used to group these results by the type of mission outcome.</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magine 5">
            <a:extLst>
              <a:ext uri="{FF2B5EF4-FFF2-40B4-BE49-F238E27FC236}">
                <a16:creationId xmlns:a16="http://schemas.microsoft.com/office/drawing/2014/main" id="{36E1902C-5C1D-0C5E-584F-59993619EF2B}"/>
              </a:ext>
            </a:extLst>
          </p:cNvPr>
          <p:cNvPicPr>
            <a:picLocks noChangeAspect="1"/>
          </p:cNvPicPr>
          <p:nvPr/>
        </p:nvPicPr>
        <p:blipFill>
          <a:blip r:embed="rId3"/>
          <a:stretch>
            <a:fillRect/>
          </a:stretch>
        </p:blipFill>
        <p:spPr>
          <a:xfrm>
            <a:off x="851428" y="2952116"/>
            <a:ext cx="10489143" cy="305679"/>
          </a:xfrm>
          <a:prstGeom prst="rect">
            <a:avLst/>
          </a:prstGeom>
        </p:spPr>
      </p:pic>
      <p:pic>
        <p:nvPicPr>
          <p:cNvPr id="8" name="Immagine 7">
            <a:extLst>
              <a:ext uri="{FF2B5EF4-FFF2-40B4-BE49-F238E27FC236}">
                <a16:creationId xmlns:a16="http://schemas.microsoft.com/office/drawing/2014/main" id="{54027AB7-E6AA-88E9-3DB5-7BA5F3236281}"/>
              </a:ext>
            </a:extLst>
          </p:cNvPr>
          <p:cNvPicPr>
            <a:picLocks noChangeAspect="1"/>
          </p:cNvPicPr>
          <p:nvPr/>
        </p:nvPicPr>
        <p:blipFill>
          <a:blip r:embed="rId4"/>
          <a:stretch>
            <a:fillRect/>
          </a:stretch>
        </p:blipFill>
        <p:spPr>
          <a:xfrm>
            <a:off x="4905261" y="3975678"/>
            <a:ext cx="2381478" cy="1420530"/>
          </a:xfrm>
          <a:prstGeom prst="rect">
            <a:avLst/>
          </a:prstGeom>
        </p:spPr>
      </p:pic>
      <p:cxnSp>
        <p:nvCxnSpPr>
          <p:cNvPr id="10" name="Connettore 2 9">
            <a:extLst>
              <a:ext uri="{FF2B5EF4-FFF2-40B4-BE49-F238E27FC236}">
                <a16:creationId xmlns:a16="http://schemas.microsoft.com/office/drawing/2014/main" id="{7CA2F4CF-D15A-6F51-93B0-CF58105D3D6C}"/>
              </a:ext>
            </a:extLst>
          </p:cNvPr>
          <p:cNvCxnSpPr>
            <a:endCxn id="8" idx="0"/>
          </p:cNvCxnSpPr>
          <p:nvPr/>
        </p:nvCxnSpPr>
        <p:spPr>
          <a:xfrm>
            <a:off x="6095999" y="3362325"/>
            <a:ext cx="0" cy="504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4117" y="1501776"/>
            <a:ext cx="10383765" cy="1155700"/>
          </a:xfrm>
          <a:prstGeom prst="rect">
            <a:avLst/>
          </a:prstGeom>
        </p:spPr>
        <p:txBody>
          <a:bodyPr>
            <a:normAutofit/>
          </a:bodyPr>
          <a:lstStyle/>
          <a:p>
            <a:pPr marL="0" indent="0" algn="ctr">
              <a:lnSpc>
                <a:spcPct val="100000"/>
              </a:lnSpc>
              <a:spcBef>
                <a:spcPts val="1400"/>
              </a:spcBef>
              <a:buNone/>
            </a:pPr>
            <a:r>
              <a:rPr lang="en-US" sz="2000" b="0" i="0" u="none" strike="noStrike" baseline="0" dirty="0">
                <a:latin typeface="Abadi" panose="020B0604020104020204" pitchFamily="34" charset="0"/>
              </a:rPr>
              <a:t>A subquery is used here. The SELECT statement within the brackets finds the maximum payload, and this value is used in the WHERE condition. The DISTINCT keyword is then used to retrieve only distinct /unique booster versions. </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magine 5">
            <a:extLst>
              <a:ext uri="{FF2B5EF4-FFF2-40B4-BE49-F238E27FC236}">
                <a16:creationId xmlns:a16="http://schemas.microsoft.com/office/drawing/2014/main" id="{354A5E54-4A78-9853-4F22-75E647640500}"/>
              </a:ext>
            </a:extLst>
          </p:cNvPr>
          <p:cNvPicPr>
            <a:picLocks noChangeAspect="1"/>
          </p:cNvPicPr>
          <p:nvPr/>
        </p:nvPicPr>
        <p:blipFill>
          <a:blip r:embed="rId3"/>
          <a:stretch>
            <a:fillRect/>
          </a:stretch>
        </p:blipFill>
        <p:spPr>
          <a:xfrm>
            <a:off x="1780766" y="2722797"/>
            <a:ext cx="8630467" cy="555217"/>
          </a:xfrm>
          <a:prstGeom prst="rect">
            <a:avLst/>
          </a:prstGeom>
        </p:spPr>
      </p:pic>
      <p:pic>
        <p:nvPicPr>
          <p:cNvPr id="8" name="Immagine 7">
            <a:extLst>
              <a:ext uri="{FF2B5EF4-FFF2-40B4-BE49-F238E27FC236}">
                <a16:creationId xmlns:a16="http://schemas.microsoft.com/office/drawing/2014/main" id="{83C9A415-D412-C9B4-CFD2-66B25399A0BA}"/>
              </a:ext>
            </a:extLst>
          </p:cNvPr>
          <p:cNvPicPr>
            <a:picLocks noChangeAspect="1"/>
          </p:cNvPicPr>
          <p:nvPr/>
        </p:nvPicPr>
        <p:blipFill>
          <a:blip r:embed="rId4"/>
          <a:stretch>
            <a:fillRect/>
          </a:stretch>
        </p:blipFill>
        <p:spPr>
          <a:xfrm>
            <a:off x="5685608" y="3687848"/>
            <a:ext cx="820783" cy="2739363"/>
          </a:xfrm>
          <a:prstGeom prst="rect">
            <a:avLst/>
          </a:prstGeom>
        </p:spPr>
      </p:pic>
      <p:cxnSp>
        <p:nvCxnSpPr>
          <p:cNvPr id="10" name="Connettore 2 9">
            <a:extLst>
              <a:ext uri="{FF2B5EF4-FFF2-40B4-BE49-F238E27FC236}">
                <a16:creationId xmlns:a16="http://schemas.microsoft.com/office/drawing/2014/main" id="{D47B7CE9-7D14-20B9-A6CE-D030FF27D016}"/>
              </a:ext>
            </a:extLst>
          </p:cNvPr>
          <p:cNvCxnSpPr/>
          <p:nvPr/>
        </p:nvCxnSpPr>
        <p:spPr>
          <a:xfrm>
            <a:off x="6095999" y="3352800"/>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4105" y="1501775"/>
            <a:ext cx="10583790" cy="1212850"/>
          </a:xfrm>
          <a:prstGeom prst="rect">
            <a:avLst/>
          </a:prstGeom>
        </p:spPr>
        <p:txBody>
          <a:bodyPr lIns="91440" tIns="45720" rIns="91440" bIns="45720" anchor="t">
            <a:normAutofit/>
          </a:bodyPr>
          <a:lstStyle/>
          <a:p>
            <a:pPr marL="0" indent="0" algn="ctr">
              <a:lnSpc>
                <a:spcPct val="100000"/>
              </a:lnSpc>
              <a:spcBef>
                <a:spcPts val="1400"/>
              </a:spcBef>
              <a:buNone/>
            </a:pPr>
            <a:r>
              <a:rPr lang="en-US" sz="2000" b="0" i="0" u="none" strike="noStrike" baseline="0" dirty="0">
                <a:latin typeface="Abadi" panose="020B0604020104020204" pitchFamily="34" charset="0"/>
              </a:rPr>
              <a:t>The WHERE keyword is used to filter the results for only failed landing outcomes, AND only for the year of 2015. </a:t>
            </a:r>
            <a:endParaRPr lang="en-US" sz="3200" dirty="0">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magine 5">
            <a:extLst>
              <a:ext uri="{FF2B5EF4-FFF2-40B4-BE49-F238E27FC236}">
                <a16:creationId xmlns:a16="http://schemas.microsoft.com/office/drawing/2014/main" id="{4C8B55D6-2394-87AE-4869-D6A8FFD88631}"/>
              </a:ext>
            </a:extLst>
          </p:cNvPr>
          <p:cNvPicPr>
            <a:picLocks noChangeAspect="1"/>
          </p:cNvPicPr>
          <p:nvPr/>
        </p:nvPicPr>
        <p:blipFill>
          <a:blip r:embed="rId3"/>
          <a:stretch>
            <a:fillRect/>
          </a:stretch>
        </p:blipFill>
        <p:spPr>
          <a:xfrm>
            <a:off x="453194" y="2529904"/>
            <a:ext cx="11285611" cy="184721"/>
          </a:xfrm>
          <a:prstGeom prst="rect">
            <a:avLst/>
          </a:prstGeom>
        </p:spPr>
      </p:pic>
      <p:pic>
        <p:nvPicPr>
          <p:cNvPr id="8" name="Immagine 7">
            <a:extLst>
              <a:ext uri="{FF2B5EF4-FFF2-40B4-BE49-F238E27FC236}">
                <a16:creationId xmlns:a16="http://schemas.microsoft.com/office/drawing/2014/main" id="{E515AA8E-B73E-7127-4C8F-8DAF445449B8}"/>
              </a:ext>
            </a:extLst>
          </p:cNvPr>
          <p:cNvPicPr>
            <a:picLocks noChangeAspect="1"/>
          </p:cNvPicPr>
          <p:nvPr/>
        </p:nvPicPr>
        <p:blipFill>
          <a:blip r:embed="rId4"/>
          <a:stretch>
            <a:fillRect/>
          </a:stretch>
        </p:blipFill>
        <p:spPr>
          <a:xfrm>
            <a:off x="4388470" y="3543224"/>
            <a:ext cx="3415060" cy="744392"/>
          </a:xfrm>
          <a:prstGeom prst="rect">
            <a:avLst/>
          </a:prstGeom>
        </p:spPr>
      </p:pic>
      <p:cxnSp>
        <p:nvCxnSpPr>
          <p:cNvPr id="10" name="Connettore 2 9">
            <a:extLst>
              <a:ext uri="{FF2B5EF4-FFF2-40B4-BE49-F238E27FC236}">
                <a16:creationId xmlns:a16="http://schemas.microsoft.com/office/drawing/2014/main" id="{35C72D4A-B739-6AE4-4FD3-3E63F0E4DEAB}"/>
              </a:ext>
            </a:extLst>
          </p:cNvPr>
          <p:cNvCxnSpPr/>
          <p:nvPr/>
        </p:nvCxnSpPr>
        <p:spPr>
          <a:xfrm>
            <a:off x="6095999" y="2857500"/>
            <a:ext cx="0" cy="571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019" y="1435099"/>
            <a:ext cx="10687962" cy="1089025"/>
          </a:xfrm>
          <a:prstGeom prst="rect">
            <a:avLst/>
          </a:prstGeom>
        </p:spPr>
        <p:txBody>
          <a:bodyPr lIns="91440" tIns="45720" rIns="91440" bIns="45720" anchor="t"/>
          <a:lstStyle/>
          <a:p>
            <a:pPr marL="0" indent="0" algn="ctr">
              <a:lnSpc>
                <a:spcPct val="100000"/>
              </a:lnSpc>
              <a:spcBef>
                <a:spcPts val="1400"/>
              </a:spcBef>
              <a:buNone/>
            </a:pPr>
            <a:r>
              <a:rPr lang="en-US" sz="2000" b="0" i="0" u="none" strike="noStrike" baseline="0" dirty="0">
                <a:latin typeface="Abadi" panose="020B0604020104020204" pitchFamily="34" charset="0"/>
              </a:rPr>
              <a:t>The WHERE keyword is used with the BETWEEN keyword to filter the results to dates only within those specified. The results are then grouped and ordered, using the keywords GROUP BY and ORDER BY, respectively, where DESC is used to specify the descending order.</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magine 5">
            <a:extLst>
              <a:ext uri="{FF2B5EF4-FFF2-40B4-BE49-F238E27FC236}">
                <a16:creationId xmlns:a16="http://schemas.microsoft.com/office/drawing/2014/main" id="{E7588F28-9C1D-BD78-EFCE-934436E709DF}"/>
              </a:ext>
            </a:extLst>
          </p:cNvPr>
          <p:cNvPicPr>
            <a:picLocks noChangeAspect="1"/>
          </p:cNvPicPr>
          <p:nvPr/>
        </p:nvPicPr>
        <p:blipFill>
          <a:blip r:embed="rId3"/>
          <a:stretch>
            <a:fillRect/>
          </a:stretch>
        </p:blipFill>
        <p:spPr>
          <a:xfrm>
            <a:off x="461176" y="2871524"/>
            <a:ext cx="11269648" cy="238158"/>
          </a:xfrm>
          <a:prstGeom prst="rect">
            <a:avLst/>
          </a:prstGeom>
        </p:spPr>
      </p:pic>
      <p:pic>
        <p:nvPicPr>
          <p:cNvPr id="8" name="Immagine 7">
            <a:extLst>
              <a:ext uri="{FF2B5EF4-FFF2-40B4-BE49-F238E27FC236}">
                <a16:creationId xmlns:a16="http://schemas.microsoft.com/office/drawing/2014/main" id="{2E1E97E2-DE8C-5FF5-FC5E-B61CB3D4E7F6}"/>
              </a:ext>
            </a:extLst>
          </p:cNvPr>
          <p:cNvPicPr>
            <a:picLocks noChangeAspect="1"/>
          </p:cNvPicPr>
          <p:nvPr/>
        </p:nvPicPr>
        <p:blipFill>
          <a:blip r:embed="rId4"/>
          <a:stretch>
            <a:fillRect/>
          </a:stretch>
        </p:blipFill>
        <p:spPr>
          <a:xfrm>
            <a:off x="5375965" y="3523757"/>
            <a:ext cx="1440069" cy="2343643"/>
          </a:xfrm>
          <a:prstGeom prst="rect">
            <a:avLst/>
          </a:prstGeom>
        </p:spPr>
      </p:pic>
      <p:cxnSp>
        <p:nvCxnSpPr>
          <p:cNvPr id="10" name="Connettore 2 9">
            <a:extLst>
              <a:ext uri="{FF2B5EF4-FFF2-40B4-BE49-F238E27FC236}">
                <a16:creationId xmlns:a16="http://schemas.microsoft.com/office/drawing/2014/main" id="{E623F7D6-C857-8248-BFC3-F20EE2098D5C}"/>
              </a:ext>
            </a:extLst>
          </p:cNvPr>
          <p:cNvCxnSpPr>
            <a:stCxn id="6" idx="2"/>
            <a:endCxn id="8" idx="0"/>
          </p:cNvCxnSpPr>
          <p:nvPr/>
        </p:nvCxnSpPr>
        <p:spPr>
          <a:xfrm flipH="1">
            <a:off x="6095999" y="3109682"/>
            <a:ext cx="1" cy="319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Segnaposto contenuto 5">
            <a:extLst>
              <a:ext uri="{FF2B5EF4-FFF2-40B4-BE49-F238E27FC236}">
                <a16:creationId xmlns:a16="http://schemas.microsoft.com/office/drawing/2014/main" id="{4FD2F386-CF51-DDEF-852C-9E51D8F548F3}"/>
              </a:ext>
            </a:extLst>
          </p:cNvPr>
          <p:cNvPicPr>
            <a:picLocks noGrp="1" noChangeAspect="1"/>
          </p:cNvPicPr>
          <p:nvPr>
            <p:ph idx="4294967295"/>
          </p:nvPr>
        </p:nvPicPr>
        <p:blipFill>
          <a:blip r:embed="rId3"/>
          <a:stretch>
            <a:fillRect/>
          </a:stretch>
        </p:blipFill>
        <p:spPr>
          <a:xfrm>
            <a:off x="770011" y="1616074"/>
            <a:ext cx="5873665" cy="2622551"/>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map</a:t>
            </a:r>
          </a:p>
        </p:txBody>
      </p:sp>
      <p:pic>
        <p:nvPicPr>
          <p:cNvPr id="8" name="Immagine 7">
            <a:extLst>
              <a:ext uri="{FF2B5EF4-FFF2-40B4-BE49-F238E27FC236}">
                <a16:creationId xmlns:a16="http://schemas.microsoft.com/office/drawing/2014/main" id="{C500BD52-7EF8-BCD3-AFF1-FD37A9AB9CAF}"/>
              </a:ext>
            </a:extLst>
          </p:cNvPr>
          <p:cNvPicPr>
            <a:picLocks noChangeAspect="1"/>
          </p:cNvPicPr>
          <p:nvPr/>
        </p:nvPicPr>
        <p:blipFill>
          <a:blip r:embed="rId4"/>
          <a:stretch>
            <a:fillRect/>
          </a:stretch>
        </p:blipFill>
        <p:spPr>
          <a:xfrm>
            <a:off x="7039964" y="1616076"/>
            <a:ext cx="4382025" cy="2622550"/>
          </a:xfrm>
          <a:prstGeom prst="rect">
            <a:avLst/>
          </a:prstGeom>
        </p:spPr>
      </p:pic>
      <p:sp>
        <p:nvSpPr>
          <p:cNvPr id="9" name="Content Placeholder 4">
            <a:extLst>
              <a:ext uri="{FF2B5EF4-FFF2-40B4-BE49-F238E27FC236}">
                <a16:creationId xmlns:a16="http://schemas.microsoft.com/office/drawing/2014/main" id="{1C36A130-0421-E226-8866-32F4EC5786C6}"/>
              </a:ext>
            </a:extLst>
          </p:cNvPr>
          <p:cNvSpPr txBox="1">
            <a:spLocks/>
          </p:cNvSpPr>
          <p:nvPr/>
        </p:nvSpPr>
        <p:spPr>
          <a:xfrm>
            <a:off x="683830" y="4470110"/>
            <a:ext cx="10687962" cy="108902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000" b="0" i="0" u="none" strike="noStrike" baseline="0" dirty="0">
                <a:latin typeface="Abadi" panose="020B0604020104020204" pitchFamily="34" charset="0"/>
              </a:rPr>
              <a:t>All SpaceX launch sites are on coasts of the United States of America, specifically Florida and California. </a:t>
            </a:r>
            <a:endParaRPr lang="en-US"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Segnaposto contenuto 3">
            <a:extLst>
              <a:ext uri="{FF2B5EF4-FFF2-40B4-BE49-F238E27FC236}">
                <a16:creationId xmlns:a16="http://schemas.microsoft.com/office/drawing/2014/main" id="{6F98FFDA-A8B3-AA31-F4FF-0A4782875C96}"/>
              </a:ext>
            </a:extLst>
          </p:cNvPr>
          <p:cNvPicPr>
            <a:picLocks noGrp="1" noChangeAspect="1"/>
          </p:cNvPicPr>
          <p:nvPr>
            <p:ph idx="4294967295"/>
          </p:nvPr>
        </p:nvPicPr>
        <p:blipFill>
          <a:blip r:embed="rId3"/>
          <a:stretch>
            <a:fillRect/>
          </a:stretch>
        </p:blipFill>
        <p:spPr>
          <a:xfrm>
            <a:off x="770012" y="1444624"/>
            <a:ext cx="5447008" cy="2706593"/>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a:t>
            </a:r>
          </a:p>
        </p:txBody>
      </p:sp>
      <p:pic>
        <p:nvPicPr>
          <p:cNvPr id="7" name="Immagine 6">
            <a:extLst>
              <a:ext uri="{FF2B5EF4-FFF2-40B4-BE49-F238E27FC236}">
                <a16:creationId xmlns:a16="http://schemas.microsoft.com/office/drawing/2014/main" id="{9958DCC3-4683-2925-CE9F-FA31996AA180}"/>
              </a:ext>
            </a:extLst>
          </p:cNvPr>
          <p:cNvPicPr>
            <a:picLocks noChangeAspect="1"/>
          </p:cNvPicPr>
          <p:nvPr/>
        </p:nvPicPr>
        <p:blipFill>
          <a:blip r:embed="rId4"/>
          <a:stretch>
            <a:fillRect/>
          </a:stretch>
        </p:blipFill>
        <p:spPr>
          <a:xfrm>
            <a:off x="6520526" y="1444623"/>
            <a:ext cx="4863645" cy="2706594"/>
          </a:xfrm>
          <a:prstGeom prst="rect">
            <a:avLst/>
          </a:prstGeom>
        </p:spPr>
      </p:pic>
      <p:sp>
        <p:nvSpPr>
          <p:cNvPr id="9" name="Content Placeholder 4">
            <a:extLst>
              <a:ext uri="{FF2B5EF4-FFF2-40B4-BE49-F238E27FC236}">
                <a16:creationId xmlns:a16="http://schemas.microsoft.com/office/drawing/2014/main" id="{60CF0F59-5107-B6DA-F676-68F91F121F56}"/>
              </a:ext>
            </a:extLst>
          </p:cNvPr>
          <p:cNvSpPr txBox="1">
            <a:spLocks/>
          </p:cNvSpPr>
          <p:nvPr/>
        </p:nvSpPr>
        <p:spPr>
          <a:xfrm>
            <a:off x="873039" y="4508141"/>
            <a:ext cx="10687962" cy="108902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000" b="0" i="0" u="none" strike="noStrike" baseline="0" dirty="0">
                <a:latin typeface="Abadi" panose="020B0604020104020204" pitchFamily="34" charset="0"/>
              </a:rPr>
              <a:t>Launches have been grouped into clusters, and annotated with </a:t>
            </a:r>
            <a:r>
              <a:rPr lang="en-US" sz="2000" b="0" i="0" u="none" strike="noStrike" baseline="0" dirty="0">
                <a:solidFill>
                  <a:srgbClr val="00B050"/>
                </a:solidFill>
                <a:latin typeface="Abadi" panose="020B0604020104020204" pitchFamily="34" charset="0"/>
              </a:rPr>
              <a:t>green</a:t>
            </a:r>
            <a:r>
              <a:rPr lang="en-US" sz="2000" b="0" i="0" u="none" strike="noStrike" baseline="0" dirty="0">
                <a:latin typeface="Abadi" panose="020B0604020104020204" pitchFamily="34" charset="0"/>
              </a:rPr>
              <a:t> icons for successful launches, and </a:t>
            </a:r>
            <a:r>
              <a:rPr lang="en-US" sz="2000" b="0" i="0" u="none" strike="noStrike" baseline="0" dirty="0">
                <a:solidFill>
                  <a:srgbClr val="FF0000"/>
                </a:solidFill>
                <a:latin typeface="Abadi" panose="020B0604020104020204" pitchFamily="34" charset="0"/>
              </a:rPr>
              <a:t>red</a:t>
            </a:r>
            <a:r>
              <a:rPr lang="en-US" sz="2000" b="0" i="0" u="none" strike="noStrike" baseline="0" dirty="0">
                <a:latin typeface="Abadi" panose="020B0604020104020204" pitchFamily="34" charset="0"/>
              </a:rPr>
              <a:t> icons for failed launches.</a:t>
            </a:r>
            <a:endParaRPr lang="en-US" dirty="0">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5453" y="4953288"/>
            <a:ext cx="10364715" cy="1255136"/>
          </a:xfrm>
          <a:prstGeom prst="rect">
            <a:avLst/>
          </a:prstGeom>
        </p:spPr>
        <p:txBody>
          <a:bodyPr lIns="91440" tIns="45720" rIns="91440" bIns="45720" anchor="t">
            <a:normAutofit/>
          </a:bodyPr>
          <a:lstStyle/>
          <a:p>
            <a:pPr marL="0" indent="0" algn="ctr">
              <a:lnSpc>
                <a:spcPct val="100000"/>
              </a:lnSpc>
              <a:spcBef>
                <a:spcPts val="1400"/>
              </a:spcBef>
              <a:buNone/>
            </a:pPr>
            <a:r>
              <a:rPr lang="en-US" sz="2000" b="0" i="0" u="none" strike="noStrike" baseline="0" dirty="0">
                <a:latin typeface="Abadi" panose="020B0604020104020204" pitchFamily="34" charset="0"/>
              </a:rPr>
              <a:t>Using the CCAFS SLC-40 launch site as an example site, we can understand more about the placement of launch sites.</a:t>
            </a:r>
            <a:endParaRPr lang="en-US" sz="2400" dirty="0">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of launch sites to other points of interest</a:t>
            </a:r>
          </a:p>
        </p:txBody>
      </p:sp>
      <p:pic>
        <p:nvPicPr>
          <p:cNvPr id="4" name="Immagine 3">
            <a:extLst>
              <a:ext uri="{FF2B5EF4-FFF2-40B4-BE49-F238E27FC236}">
                <a16:creationId xmlns:a16="http://schemas.microsoft.com/office/drawing/2014/main" id="{0666131F-2C3D-6547-CFA3-A4594B3B5E41}"/>
              </a:ext>
            </a:extLst>
          </p:cNvPr>
          <p:cNvPicPr>
            <a:picLocks noChangeAspect="1"/>
          </p:cNvPicPr>
          <p:nvPr/>
        </p:nvPicPr>
        <p:blipFill>
          <a:blip r:embed="rId3"/>
          <a:stretch>
            <a:fillRect/>
          </a:stretch>
        </p:blipFill>
        <p:spPr>
          <a:xfrm>
            <a:off x="2617622" y="1490323"/>
            <a:ext cx="6956756" cy="320550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55016" y="4405054"/>
            <a:ext cx="9745589" cy="698500"/>
          </a:xfrm>
          <a:prstGeom prst="rect">
            <a:avLst/>
          </a:prstGeom>
        </p:spPr>
        <p:txBody>
          <a:bodyPr lIns="91440" tIns="45720" rIns="91440" bIns="45720" anchor="t">
            <a:normAutofit lnSpcReduction="10000"/>
          </a:bodyPr>
          <a:lstStyle/>
          <a:p>
            <a:pPr marL="0" indent="0" algn="ctr">
              <a:lnSpc>
                <a:spcPct val="100000"/>
              </a:lnSpc>
              <a:spcBef>
                <a:spcPts val="1400"/>
              </a:spcBef>
              <a:buNone/>
            </a:pPr>
            <a:r>
              <a:rPr lang="en-US" sz="2000" b="0" i="0" u="none" strike="noStrike" baseline="0" dirty="0">
                <a:latin typeface="Abadi" panose="020B0604020104020204" pitchFamily="34" charset="0"/>
              </a:rPr>
              <a:t>The launch site KSC LC-39 A had the most successful launches, with 41.7% of the total successful launches.</a:t>
            </a:r>
            <a:endParaRPr lang="en-US" sz="2400" dirty="0">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Immagine 3">
            <a:extLst>
              <a:ext uri="{FF2B5EF4-FFF2-40B4-BE49-F238E27FC236}">
                <a16:creationId xmlns:a16="http://schemas.microsoft.com/office/drawing/2014/main" id="{D14D206E-FCD8-182E-281C-F4A51B2B3C49}"/>
              </a:ext>
            </a:extLst>
          </p:cNvPr>
          <p:cNvPicPr>
            <a:picLocks noChangeAspect="1"/>
          </p:cNvPicPr>
          <p:nvPr/>
        </p:nvPicPr>
        <p:blipFill>
          <a:blip r:embed="rId3"/>
          <a:stretch>
            <a:fillRect/>
          </a:stretch>
        </p:blipFill>
        <p:spPr>
          <a:xfrm>
            <a:off x="907024" y="1778005"/>
            <a:ext cx="10377952" cy="228599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p:txBody>
      </p:sp>
      <p:sp>
        <p:nvSpPr>
          <p:cNvPr id="3" name="Content Placeholder 2">
            <a:extLst>
              <a:ext uri="{FF2B5EF4-FFF2-40B4-BE49-F238E27FC236}">
                <a16:creationId xmlns:a16="http://schemas.microsoft.com/office/drawing/2014/main" id="{80A90E02-8C2F-76C5-9804-234274776D3F}"/>
              </a:ext>
            </a:extLst>
          </p:cNvPr>
          <p:cNvSpPr txBox="1">
            <a:spLocks/>
          </p:cNvSpPr>
          <p:nvPr/>
        </p:nvSpPr>
        <p:spPr>
          <a:xfrm>
            <a:off x="1555382" y="1520373"/>
            <a:ext cx="9075485" cy="403859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400" b="1" dirty="0">
                <a:solidFill>
                  <a:schemeClr val="accent3">
                    <a:lumMod val="25000"/>
                  </a:schemeClr>
                </a:solidFill>
                <a:latin typeface="Abadi" panose="020B0604020104020204" pitchFamily="34" charset="0"/>
              </a:rPr>
              <a:t>Background</a:t>
            </a:r>
            <a:endParaRPr lang="en-US" sz="2000" b="1"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1800" dirty="0">
                <a:solidFill>
                  <a:schemeClr val="tx1"/>
                </a:solidFill>
                <a:latin typeface="Abadi" panose="020B0604020104020204" pitchFamily="34" charset="0"/>
              </a:rPr>
              <a:t>SpaceX launches Falcon 9 rockets at a cost of around $62m. </a:t>
            </a:r>
          </a:p>
          <a:p>
            <a:pPr marL="0" indent="0" algn="ctr">
              <a:lnSpc>
                <a:spcPct val="100000"/>
              </a:lnSpc>
              <a:spcBef>
                <a:spcPts val="1400"/>
              </a:spcBef>
              <a:buNone/>
            </a:pPr>
            <a:r>
              <a:rPr lang="en-US" sz="1800" dirty="0">
                <a:solidFill>
                  <a:schemeClr val="tx1"/>
                </a:solidFill>
                <a:latin typeface="Abadi" panose="020B0604020104020204" pitchFamily="34" charset="0"/>
              </a:rPr>
              <a:t>This is considerably cheaper than other providers (which usually cost upwards of $165m), and much of the savings are because SpaceX can land, and then re-use the first stage of the rocket. </a:t>
            </a:r>
          </a:p>
          <a:p>
            <a:pPr marL="0" indent="0" algn="ctr">
              <a:lnSpc>
                <a:spcPct val="100000"/>
              </a:lnSpc>
              <a:spcBef>
                <a:spcPts val="1400"/>
              </a:spcBef>
              <a:buNone/>
            </a:pPr>
            <a:r>
              <a:rPr lang="en-US" sz="1800" dirty="0">
                <a:solidFill>
                  <a:schemeClr val="tx1"/>
                </a:solidFill>
                <a:latin typeface="Abadi" panose="020B0604020104020204" pitchFamily="34" charset="0"/>
              </a:rPr>
              <a:t>If we can make predictions on whether the first stage will land, we can determine the cost of a launch, and use this information to assess whether an alternate company should bid and SpaceX for a rocket launch.</a:t>
            </a:r>
          </a:p>
          <a:p>
            <a:pPr marL="0" indent="0" algn="ctr">
              <a:lnSpc>
                <a:spcPct val="100000"/>
              </a:lnSpc>
              <a:spcBef>
                <a:spcPts val="1400"/>
              </a:spcBef>
              <a:buNone/>
            </a:pPr>
            <a:r>
              <a:rPr lang="en-US" sz="2400" b="1" dirty="0">
                <a:solidFill>
                  <a:schemeClr val="accent3">
                    <a:lumMod val="25000"/>
                  </a:schemeClr>
                </a:solidFill>
                <a:latin typeface="Abadi" panose="020B0604020104020204" pitchFamily="34" charset="0"/>
              </a:rPr>
              <a:t>Problem</a:t>
            </a:r>
            <a:endParaRPr lang="en-US" sz="2200" b="1"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1800" spc="-25" dirty="0">
                <a:solidFill>
                  <a:schemeClr val="tx1"/>
                </a:solidFill>
                <a:latin typeface="Abadi" panose="020B0604020104020204" pitchFamily="34" charset="0"/>
                <a:cs typeface="Carlito"/>
              </a:rPr>
              <a:t>Train </a:t>
            </a:r>
            <a:r>
              <a:rPr lang="en-US" sz="1800" spc="-5" dirty="0">
                <a:solidFill>
                  <a:schemeClr val="tx1"/>
                </a:solidFill>
                <a:latin typeface="Abadi" panose="020B0604020104020204" pitchFamily="34" charset="0"/>
                <a:cs typeface="Carlito"/>
              </a:rPr>
              <a:t>a machine learning model </a:t>
            </a:r>
            <a:r>
              <a:rPr lang="en-US" sz="1800" spc="-60" dirty="0">
                <a:solidFill>
                  <a:schemeClr val="tx1"/>
                </a:solidFill>
                <a:latin typeface="Abadi" panose="020B0604020104020204" pitchFamily="34" charset="0"/>
                <a:cs typeface="Carlito"/>
              </a:rPr>
              <a:t>to </a:t>
            </a:r>
            <a:r>
              <a:rPr lang="en-US" sz="1800" spc="-20" dirty="0">
                <a:solidFill>
                  <a:schemeClr val="tx1"/>
                </a:solidFill>
                <a:latin typeface="Abadi" panose="020B0604020104020204" pitchFamily="34" charset="0"/>
                <a:cs typeface="Carlito"/>
              </a:rPr>
              <a:t>predict successful </a:t>
            </a:r>
            <a:r>
              <a:rPr lang="en-US" sz="1800" spc="-25" dirty="0">
                <a:solidFill>
                  <a:schemeClr val="tx1"/>
                </a:solidFill>
                <a:latin typeface="Abadi" panose="020B0604020104020204" pitchFamily="34" charset="0"/>
                <a:cs typeface="Carlito"/>
              </a:rPr>
              <a:t>Stage </a:t>
            </a:r>
            <a:r>
              <a:rPr lang="en-US" sz="1800" spc="-5" dirty="0">
                <a:solidFill>
                  <a:schemeClr val="tx1"/>
                </a:solidFill>
                <a:latin typeface="Abadi" panose="020B0604020104020204" pitchFamily="34" charset="0"/>
                <a:cs typeface="Carlito"/>
              </a:rPr>
              <a:t>1</a:t>
            </a:r>
            <a:r>
              <a:rPr lang="en-US" sz="1800" spc="45" dirty="0">
                <a:solidFill>
                  <a:schemeClr val="tx1"/>
                </a:solidFill>
                <a:latin typeface="Abadi" panose="020B0604020104020204" pitchFamily="34" charset="0"/>
                <a:cs typeface="Carlito"/>
              </a:rPr>
              <a:t> </a:t>
            </a:r>
            <a:r>
              <a:rPr lang="en-US" sz="1800" spc="-25" dirty="0">
                <a:solidFill>
                  <a:schemeClr val="tx1"/>
                </a:solidFill>
                <a:latin typeface="Abadi" panose="020B0604020104020204" pitchFamily="34" charset="0"/>
                <a:cs typeface="Carlito"/>
              </a:rPr>
              <a:t>recovery.</a:t>
            </a:r>
            <a:endParaRPr lang="en-US" sz="1800" b="1"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2019" y="4413351"/>
            <a:ext cx="10551583" cy="1214438"/>
          </a:xfrm>
          <a:prstGeom prst="rect">
            <a:avLst/>
          </a:prstGeom>
        </p:spPr>
        <p:txBody>
          <a:bodyPr lIns="91440" tIns="45720" rIns="91440" bIns="45720" anchor="t">
            <a:normAutofit/>
          </a:bodyPr>
          <a:lstStyle/>
          <a:p>
            <a:pPr marL="0" indent="0" algn="ctr">
              <a:buNone/>
            </a:pPr>
            <a:r>
              <a:rPr lang="en-US" sz="2000" b="0" i="0" u="none" strike="noStrike" baseline="0" dirty="0">
                <a:latin typeface="Abadi" panose="020B0604020104020204" pitchFamily="34" charset="0"/>
              </a:rPr>
              <a:t>The launch site KSC LC-39 A also had the highest rate of successful launches, with a 76.9% success rate.</a:t>
            </a:r>
            <a:endParaRPr lang="en-US" sz="3200" dirty="0">
              <a:latin typeface="Abadi" panose="020B0604020104020204" pitchFamily="34" charset="0"/>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sites</a:t>
            </a:r>
          </a:p>
        </p:txBody>
      </p:sp>
      <p:pic>
        <p:nvPicPr>
          <p:cNvPr id="7" name="Immagine 6">
            <a:extLst>
              <a:ext uri="{FF2B5EF4-FFF2-40B4-BE49-F238E27FC236}">
                <a16:creationId xmlns:a16="http://schemas.microsoft.com/office/drawing/2014/main" id="{B04F315D-4D7B-D5AA-9096-2C80798E57CE}"/>
              </a:ext>
            </a:extLst>
          </p:cNvPr>
          <p:cNvPicPr>
            <a:picLocks noChangeAspect="1"/>
          </p:cNvPicPr>
          <p:nvPr/>
        </p:nvPicPr>
        <p:blipFill>
          <a:blip r:embed="rId3"/>
          <a:stretch>
            <a:fillRect/>
          </a:stretch>
        </p:blipFill>
        <p:spPr>
          <a:xfrm>
            <a:off x="770010" y="1548374"/>
            <a:ext cx="10646833" cy="248624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8669" y="4657032"/>
            <a:ext cx="10414662" cy="1452563"/>
          </a:xfrm>
          <a:prstGeom prst="rect">
            <a:avLst/>
          </a:prstGeom>
        </p:spPr>
        <p:txBody>
          <a:bodyPr lIns="91440" tIns="45720" rIns="91440" bIns="45720" anchor="t">
            <a:noAutofit/>
          </a:bodyPr>
          <a:lstStyle/>
          <a:p>
            <a:pPr marL="0" indent="0" algn="ctr">
              <a:lnSpc>
                <a:spcPct val="100000"/>
              </a:lnSpc>
              <a:spcBef>
                <a:spcPts val="1400"/>
              </a:spcBef>
              <a:buNone/>
            </a:pPr>
            <a:r>
              <a:rPr lang="en-US" sz="1800" spc="-5" dirty="0" err="1">
                <a:latin typeface="Abadi" panose="020B0604020104020204" pitchFamily="34" charset="0"/>
                <a:cs typeface="Carlito"/>
              </a:rPr>
              <a:t>Plotly</a:t>
            </a:r>
            <a:r>
              <a:rPr lang="en-US" sz="1800" spc="-5" dirty="0">
                <a:latin typeface="Abadi" panose="020B0604020104020204" pitchFamily="34" charset="0"/>
                <a:cs typeface="Carlito"/>
              </a:rPr>
              <a:t> dashboard has </a:t>
            </a:r>
            <a:r>
              <a:rPr lang="en-US" sz="1800" dirty="0">
                <a:latin typeface="Abadi" panose="020B0604020104020204" pitchFamily="34" charset="0"/>
                <a:cs typeface="Carlito"/>
              </a:rPr>
              <a:t>a </a:t>
            </a:r>
            <a:r>
              <a:rPr lang="en-US" sz="1800" spc="-25" dirty="0">
                <a:latin typeface="Abadi" panose="020B0604020104020204" pitchFamily="34" charset="0"/>
                <a:cs typeface="Carlito"/>
              </a:rPr>
              <a:t>Payload </a:t>
            </a:r>
            <a:r>
              <a:rPr lang="en-US" sz="1800" spc="-20" dirty="0">
                <a:latin typeface="Abadi" panose="020B0604020104020204" pitchFamily="34" charset="0"/>
                <a:cs typeface="Carlito"/>
              </a:rPr>
              <a:t>range </a:t>
            </a:r>
            <a:r>
              <a:rPr lang="en-US" sz="1800" spc="-60" dirty="0">
                <a:latin typeface="Abadi" panose="020B0604020104020204" pitchFamily="34" charset="0"/>
                <a:cs typeface="Carlito"/>
              </a:rPr>
              <a:t>selector. </a:t>
            </a:r>
            <a:r>
              <a:rPr lang="en-US" sz="1800" spc="-65" dirty="0">
                <a:latin typeface="Abadi" panose="020B0604020104020204" pitchFamily="34" charset="0"/>
                <a:cs typeface="Carlito"/>
              </a:rPr>
              <a:t>However, </a:t>
            </a:r>
            <a:r>
              <a:rPr lang="en-US" sz="1800" dirty="0">
                <a:latin typeface="Abadi" panose="020B0604020104020204" pitchFamily="34" charset="0"/>
                <a:cs typeface="Carlito"/>
              </a:rPr>
              <a:t>this </a:t>
            </a:r>
            <a:r>
              <a:rPr lang="en-US" sz="1800" spc="-5" dirty="0">
                <a:latin typeface="Abadi" panose="020B0604020104020204" pitchFamily="34" charset="0"/>
                <a:cs typeface="Carlito"/>
              </a:rPr>
              <a:t>is </a:t>
            </a:r>
            <a:r>
              <a:rPr lang="en-US" sz="1800" spc="-10" dirty="0">
                <a:latin typeface="Abadi" panose="020B0604020104020204" pitchFamily="34" charset="0"/>
                <a:cs typeface="Carlito"/>
              </a:rPr>
              <a:t>set </a:t>
            </a:r>
            <a:r>
              <a:rPr lang="en-US" sz="1800" spc="-20" dirty="0">
                <a:latin typeface="Abadi" panose="020B0604020104020204" pitchFamily="34" charset="0"/>
                <a:cs typeface="Carlito"/>
              </a:rPr>
              <a:t>from </a:t>
            </a:r>
            <a:r>
              <a:rPr lang="en-US" sz="1800" dirty="0">
                <a:latin typeface="Abadi" panose="020B0604020104020204" pitchFamily="34" charset="0"/>
                <a:cs typeface="Carlito"/>
              </a:rPr>
              <a:t>0-10000 </a:t>
            </a:r>
            <a:r>
              <a:rPr lang="en-US" sz="1800" spc="-20" dirty="0">
                <a:latin typeface="Abadi" panose="020B0604020104020204" pitchFamily="34" charset="0"/>
                <a:cs typeface="Carlito"/>
              </a:rPr>
              <a:t>instead </a:t>
            </a:r>
            <a:r>
              <a:rPr lang="en-US" sz="1800" spc="-5" dirty="0">
                <a:latin typeface="Abadi" panose="020B0604020104020204" pitchFamily="34" charset="0"/>
                <a:cs typeface="Carlito"/>
              </a:rPr>
              <a:t>of </a:t>
            </a:r>
            <a:r>
              <a:rPr lang="en-US" sz="1800" dirty="0">
                <a:latin typeface="Abadi" panose="020B0604020104020204" pitchFamily="34" charset="0"/>
                <a:cs typeface="Carlito"/>
              </a:rPr>
              <a:t>the  </a:t>
            </a:r>
            <a:r>
              <a:rPr lang="en-US" sz="1800" spc="-20" dirty="0">
                <a:latin typeface="Abadi" panose="020B0604020104020204" pitchFamily="34" charset="0"/>
                <a:cs typeface="Carlito"/>
              </a:rPr>
              <a:t>max </a:t>
            </a:r>
            <a:r>
              <a:rPr lang="en-US" sz="1800" spc="-25" dirty="0">
                <a:latin typeface="Abadi" panose="020B0604020104020204" pitchFamily="34" charset="0"/>
                <a:cs typeface="Carlito"/>
              </a:rPr>
              <a:t>Payload </a:t>
            </a:r>
            <a:r>
              <a:rPr lang="en-US" sz="1800" spc="-5" dirty="0">
                <a:latin typeface="Abadi" panose="020B0604020104020204" pitchFamily="34" charset="0"/>
                <a:cs typeface="Carlito"/>
              </a:rPr>
              <a:t>of </a:t>
            </a:r>
            <a:r>
              <a:rPr lang="en-US" sz="1800" dirty="0">
                <a:latin typeface="Abadi" panose="020B0604020104020204" pitchFamily="34" charset="0"/>
                <a:cs typeface="Carlito"/>
              </a:rPr>
              <a:t>15600. </a:t>
            </a:r>
            <a:r>
              <a:rPr lang="en-US" sz="1800" spc="-5" dirty="0">
                <a:latin typeface="Abadi" panose="020B0604020104020204" pitchFamily="34" charset="0"/>
                <a:cs typeface="Carlito"/>
              </a:rPr>
              <a:t>Class </a:t>
            </a:r>
            <a:r>
              <a:rPr lang="en-US" sz="1800" spc="-20" dirty="0">
                <a:latin typeface="Abadi" panose="020B0604020104020204" pitchFamily="34" charset="0"/>
                <a:cs typeface="Carlito"/>
              </a:rPr>
              <a:t>indicates </a:t>
            </a:r>
            <a:r>
              <a:rPr lang="en-US" sz="1800" dirty="0">
                <a:latin typeface="Abadi" panose="020B0604020104020204" pitchFamily="34" charset="0"/>
                <a:cs typeface="Carlito"/>
              </a:rPr>
              <a:t>1 </a:t>
            </a:r>
            <a:r>
              <a:rPr lang="en-US" sz="1800" spc="-30" dirty="0">
                <a:latin typeface="Abadi" panose="020B0604020104020204" pitchFamily="34" charset="0"/>
                <a:cs typeface="Carlito"/>
              </a:rPr>
              <a:t>for </a:t>
            </a:r>
            <a:r>
              <a:rPr lang="en-US" sz="1800" spc="-5" dirty="0">
                <a:latin typeface="Abadi" panose="020B0604020104020204" pitchFamily="34" charset="0"/>
                <a:cs typeface="Carlito"/>
              </a:rPr>
              <a:t>successful </a:t>
            </a:r>
            <a:r>
              <a:rPr lang="en-US" sz="1800" dirty="0">
                <a:latin typeface="Abadi" panose="020B0604020104020204" pitchFamily="34" charset="0"/>
                <a:cs typeface="Carlito"/>
              </a:rPr>
              <a:t>landing and 0 </a:t>
            </a:r>
            <a:r>
              <a:rPr lang="en-US" sz="1800" spc="-30" dirty="0">
                <a:latin typeface="Abadi" panose="020B0604020104020204" pitchFamily="34" charset="0"/>
                <a:cs typeface="Carlito"/>
              </a:rPr>
              <a:t>for </a:t>
            </a:r>
            <a:r>
              <a:rPr lang="en-US" sz="1800" spc="-20" dirty="0">
                <a:latin typeface="Abadi" panose="020B0604020104020204" pitchFamily="34" charset="0"/>
                <a:cs typeface="Carlito"/>
              </a:rPr>
              <a:t>failure. </a:t>
            </a:r>
            <a:r>
              <a:rPr lang="en-US" sz="1800" spc="-25" dirty="0">
                <a:latin typeface="Abadi" panose="020B0604020104020204" pitchFamily="34" charset="0"/>
                <a:cs typeface="Carlito"/>
              </a:rPr>
              <a:t>Scatter </a:t>
            </a:r>
            <a:r>
              <a:rPr lang="en-US" sz="1800" spc="-5" dirty="0">
                <a:latin typeface="Abadi" panose="020B0604020104020204" pitchFamily="34" charset="0"/>
                <a:cs typeface="Carlito"/>
              </a:rPr>
              <a:t>plot also  accounts </a:t>
            </a:r>
            <a:r>
              <a:rPr lang="en-US" sz="1800" spc="-25" dirty="0">
                <a:latin typeface="Abadi" panose="020B0604020104020204" pitchFamily="34" charset="0"/>
                <a:cs typeface="Carlito"/>
              </a:rPr>
              <a:t>for </a:t>
            </a:r>
            <a:r>
              <a:rPr lang="en-US" sz="1800" spc="-20" dirty="0">
                <a:latin typeface="Abadi" panose="020B0604020104020204" pitchFamily="34" charset="0"/>
                <a:cs typeface="Carlito"/>
              </a:rPr>
              <a:t>booster </a:t>
            </a:r>
            <a:r>
              <a:rPr lang="en-US" sz="1800" spc="-25" dirty="0">
                <a:latin typeface="Abadi" panose="020B0604020104020204" pitchFamily="34" charset="0"/>
                <a:cs typeface="Carlito"/>
              </a:rPr>
              <a:t>version </a:t>
            </a:r>
            <a:r>
              <a:rPr lang="en-US" sz="1800" spc="-20" dirty="0">
                <a:latin typeface="Abadi" panose="020B0604020104020204" pitchFamily="34" charset="0"/>
                <a:cs typeface="Carlito"/>
              </a:rPr>
              <a:t>category </a:t>
            </a:r>
            <a:r>
              <a:rPr lang="en-US" sz="1800" spc="-5" dirty="0">
                <a:latin typeface="Abadi" panose="020B0604020104020204" pitchFamily="34" charset="0"/>
                <a:cs typeface="Carlito"/>
              </a:rPr>
              <a:t>in color </a:t>
            </a:r>
            <a:r>
              <a:rPr lang="en-US" sz="1800" dirty="0">
                <a:latin typeface="Abadi" panose="020B0604020104020204" pitchFamily="34" charset="0"/>
                <a:cs typeface="Carlito"/>
              </a:rPr>
              <a:t>and number </a:t>
            </a:r>
            <a:r>
              <a:rPr lang="en-US" sz="1800" spc="-5" dirty="0">
                <a:latin typeface="Abadi" panose="020B0604020104020204" pitchFamily="34" charset="0"/>
                <a:cs typeface="Carlito"/>
              </a:rPr>
              <a:t>of </a:t>
            </a:r>
            <a:r>
              <a:rPr lang="en-US" sz="1800" dirty="0">
                <a:latin typeface="Abadi" panose="020B0604020104020204" pitchFamily="34" charset="0"/>
                <a:cs typeface="Carlito"/>
              </a:rPr>
              <a:t>launches </a:t>
            </a:r>
            <a:r>
              <a:rPr lang="en-US" sz="1800" spc="-5" dirty="0">
                <a:latin typeface="Abadi" panose="020B0604020104020204" pitchFamily="34" charset="0"/>
                <a:cs typeface="Carlito"/>
              </a:rPr>
              <a:t>in </a:t>
            </a:r>
            <a:r>
              <a:rPr lang="en-US" sz="1800" spc="-15" dirty="0">
                <a:latin typeface="Abadi" panose="020B0604020104020204" pitchFamily="34" charset="0"/>
                <a:cs typeface="Carlito"/>
              </a:rPr>
              <a:t>point </a:t>
            </a:r>
            <a:r>
              <a:rPr lang="en-US" sz="1800" spc="-25" dirty="0">
                <a:latin typeface="Abadi" panose="020B0604020104020204" pitchFamily="34" charset="0"/>
                <a:cs typeface="Carlito"/>
              </a:rPr>
              <a:t>size. </a:t>
            </a:r>
            <a:r>
              <a:rPr lang="en-US" sz="1800" spc="-5" dirty="0">
                <a:latin typeface="Abadi" panose="020B0604020104020204" pitchFamily="34" charset="0"/>
                <a:cs typeface="Carlito"/>
              </a:rPr>
              <a:t>In </a:t>
            </a:r>
            <a:r>
              <a:rPr lang="en-US" sz="1800" dirty="0">
                <a:latin typeface="Abadi" panose="020B0604020104020204" pitchFamily="34" charset="0"/>
                <a:cs typeface="Carlito"/>
              </a:rPr>
              <a:t>this  </a:t>
            </a:r>
            <a:r>
              <a:rPr lang="en-US" sz="1800" spc="-5" dirty="0">
                <a:latin typeface="Abadi" panose="020B0604020104020204" pitchFamily="34" charset="0"/>
                <a:cs typeface="Carlito"/>
              </a:rPr>
              <a:t>particular </a:t>
            </a:r>
            <a:r>
              <a:rPr lang="en-US" sz="1800" spc="-20" dirty="0">
                <a:latin typeface="Abadi" panose="020B0604020104020204" pitchFamily="34" charset="0"/>
                <a:cs typeface="Carlito"/>
              </a:rPr>
              <a:t>range </a:t>
            </a:r>
            <a:r>
              <a:rPr lang="en-US" sz="1800" spc="-5" dirty="0">
                <a:latin typeface="Abadi" panose="020B0604020104020204" pitchFamily="34" charset="0"/>
                <a:cs typeface="Carlito"/>
              </a:rPr>
              <a:t>of </a:t>
            </a:r>
            <a:r>
              <a:rPr lang="en-US" sz="1800" dirty="0">
                <a:latin typeface="Abadi" panose="020B0604020104020204" pitchFamily="34" charset="0"/>
                <a:cs typeface="Carlito"/>
              </a:rPr>
              <a:t>0-6000, </a:t>
            </a:r>
            <a:r>
              <a:rPr lang="en-US" sz="1800" spc="-20" dirty="0">
                <a:latin typeface="Abadi" panose="020B0604020104020204" pitchFamily="34" charset="0"/>
                <a:cs typeface="Carlito"/>
              </a:rPr>
              <a:t>interestingly </a:t>
            </a:r>
            <a:r>
              <a:rPr lang="en-US" sz="1800" spc="-5" dirty="0">
                <a:latin typeface="Abadi" panose="020B0604020104020204" pitchFamily="34" charset="0"/>
                <a:cs typeface="Carlito"/>
              </a:rPr>
              <a:t>there </a:t>
            </a:r>
            <a:r>
              <a:rPr lang="en-US" sz="1800" spc="-20" dirty="0">
                <a:latin typeface="Abadi" panose="020B0604020104020204" pitchFamily="34" charset="0"/>
                <a:cs typeface="Carlito"/>
              </a:rPr>
              <a:t>are two failed </a:t>
            </a:r>
            <a:r>
              <a:rPr lang="en-US" sz="1800" dirty="0">
                <a:latin typeface="Abadi" panose="020B0604020104020204" pitchFamily="34" charset="0"/>
                <a:cs typeface="Carlito"/>
              </a:rPr>
              <a:t>landings </a:t>
            </a:r>
            <a:r>
              <a:rPr lang="en-US" sz="1800" spc="-5" dirty="0">
                <a:latin typeface="Abadi" panose="020B0604020104020204" pitchFamily="34" charset="0"/>
                <a:cs typeface="Carlito"/>
              </a:rPr>
              <a:t>with payloads of </a:t>
            </a:r>
            <a:r>
              <a:rPr lang="en-US" sz="1800" spc="-45" dirty="0">
                <a:latin typeface="Abadi" panose="020B0604020104020204" pitchFamily="34" charset="0"/>
                <a:cs typeface="Carlito"/>
              </a:rPr>
              <a:t>zero</a:t>
            </a:r>
            <a:r>
              <a:rPr lang="en-US" sz="1800" spc="-30" dirty="0">
                <a:latin typeface="Abadi" panose="020B0604020104020204" pitchFamily="34" charset="0"/>
                <a:cs typeface="Carlito"/>
              </a:rPr>
              <a:t> </a:t>
            </a:r>
            <a:r>
              <a:rPr lang="en-US" sz="1800" dirty="0">
                <a:latin typeface="Abadi" panose="020B0604020104020204" pitchFamily="34" charset="0"/>
                <a:cs typeface="Carlito"/>
              </a:rPr>
              <a:t>kg.</a:t>
            </a:r>
          </a:p>
          <a:p>
            <a:pPr marL="0" indent="0" algn="ctr">
              <a:lnSpc>
                <a:spcPct val="100000"/>
              </a:lnSpc>
              <a:spcBef>
                <a:spcPts val="1400"/>
              </a:spcBef>
              <a:buNone/>
            </a:pPr>
            <a:endParaRPr lang="en-US" sz="1800" dirty="0">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scatter plot for all sites</a:t>
            </a:r>
          </a:p>
        </p:txBody>
      </p:sp>
      <p:pic>
        <p:nvPicPr>
          <p:cNvPr id="4" name="Immagine 3">
            <a:extLst>
              <a:ext uri="{FF2B5EF4-FFF2-40B4-BE49-F238E27FC236}">
                <a16:creationId xmlns:a16="http://schemas.microsoft.com/office/drawing/2014/main" id="{D7E98166-E7AA-1BF2-4B5B-AFE15A3D0055}"/>
              </a:ext>
            </a:extLst>
          </p:cNvPr>
          <p:cNvPicPr>
            <a:picLocks noChangeAspect="1"/>
          </p:cNvPicPr>
          <p:nvPr/>
        </p:nvPicPr>
        <p:blipFill>
          <a:blip r:embed="rId3"/>
          <a:stretch>
            <a:fillRect/>
          </a:stretch>
        </p:blipFill>
        <p:spPr>
          <a:xfrm>
            <a:off x="971550" y="1474686"/>
            <a:ext cx="10248900" cy="297077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516966" y="4982796"/>
            <a:ext cx="9021690" cy="1042777"/>
          </a:xfrm>
          <a:prstGeom prst="rect">
            <a:avLst/>
          </a:prstGeom>
        </p:spPr>
        <p:txBody>
          <a:bodyPr vert="horz" lIns="91440" tIns="45720" rIns="91440" bIns="45720" rtlCol="0" anchor="t">
            <a:noAutofit/>
          </a:bodyPr>
          <a:lstStyle/>
          <a:p>
            <a:pPr marL="0" indent="0" algn="ctr">
              <a:buNone/>
            </a:pPr>
            <a:r>
              <a:rPr lang="en-US" sz="2000" b="0" i="0" u="none" strike="noStrike" baseline="0" dirty="0">
                <a:latin typeface="Abadi" panose="020B0604020104020204" pitchFamily="34" charset="0"/>
              </a:rPr>
              <a:t>Plotting the Accuracy Score and Best Score for each classification algorithm produces the following result: The Decision Tree model has the highest classification accuracy</a:t>
            </a:r>
          </a:p>
          <a:p>
            <a:pPr marL="0" indent="0" algn="ctr">
              <a:lnSpc>
                <a:spcPct val="100000"/>
              </a:lnSpc>
              <a:spcBef>
                <a:spcPts val="1400"/>
              </a:spcBef>
              <a:buNone/>
            </a:pPr>
            <a:endParaRPr lang="en-US" sz="2000" dirty="0">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magine 2">
            <a:extLst>
              <a:ext uri="{FF2B5EF4-FFF2-40B4-BE49-F238E27FC236}">
                <a16:creationId xmlns:a16="http://schemas.microsoft.com/office/drawing/2014/main" id="{6E9C2FB2-3CD2-FEA7-685B-B1B609CDEB2D}"/>
              </a:ext>
            </a:extLst>
          </p:cNvPr>
          <p:cNvPicPr>
            <a:picLocks noChangeAspect="1"/>
          </p:cNvPicPr>
          <p:nvPr/>
        </p:nvPicPr>
        <p:blipFill>
          <a:blip r:embed="rId3"/>
          <a:stretch>
            <a:fillRect/>
          </a:stretch>
        </p:blipFill>
        <p:spPr>
          <a:xfrm>
            <a:off x="3106649" y="1528453"/>
            <a:ext cx="5978701" cy="322891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357020" y="4938929"/>
            <a:ext cx="9477960" cy="1287463"/>
          </a:xfrm>
          <a:prstGeom prst="rect">
            <a:avLst/>
          </a:prstGeom>
        </p:spPr>
        <p:txBody>
          <a:bodyPr>
            <a:noAutofit/>
          </a:bodyPr>
          <a:lstStyle/>
          <a:p>
            <a:pPr marL="0" indent="0" algn="ctr">
              <a:buNone/>
            </a:pPr>
            <a:r>
              <a:rPr lang="en-US" sz="1800" b="0" i="0" u="none" strike="noStrike" baseline="0" dirty="0">
                <a:latin typeface="Abadi" panose="020B0604020104020204" pitchFamily="34" charset="0"/>
              </a:rPr>
              <a:t>As shown previously, best performing classification model is the Decision Tree.</a:t>
            </a:r>
          </a:p>
          <a:p>
            <a:pPr marL="0" indent="0" algn="ctr">
              <a:buNone/>
            </a:pPr>
            <a:r>
              <a:rPr lang="en-US" sz="1800" b="0" i="0" u="none" strike="noStrike" baseline="0" dirty="0">
                <a:latin typeface="Abadi" panose="020B0604020104020204" pitchFamily="34" charset="0"/>
              </a:rPr>
              <a:t>This is explained by the confusion matrix, which shows only 1 out of 18 total results classified incorrectly (a false positive, shown in the top-right corner).</a:t>
            </a:r>
          </a:p>
          <a:p>
            <a:pPr marL="0" indent="0" algn="ctr">
              <a:buNone/>
            </a:pPr>
            <a:r>
              <a:rPr lang="en-US" sz="1800" b="0" i="0" u="none" strike="noStrike" baseline="0" dirty="0">
                <a:latin typeface="Abadi" panose="020B0604020104020204" pitchFamily="34" charset="0"/>
              </a:rPr>
              <a:t>The other 17 results are correctly classified (5 did not land, 12 did land).</a:t>
            </a:r>
          </a:p>
          <a:p>
            <a:pPr marL="0" indent="0" algn="ctr">
              <a:lnSpc>
                <a:spcPct val="100000"/>
              </a:lnSpc>
              <a:spcBef>
                <a:spcPts val="1400"/>
              </a:spcBef>
              <a:buNone/>
            </a:pPr>
            <a:endParaRPr lang="en-US" sz="1800" dirty="0">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magine 2">
            <a:extLst>
              <a:ext uri="{FF2B5EF4-FFF2-40B4-BE49-F238E27FC236}">
                <a16:creationId xmlns:a16="http://schemas.microsoft.com/office/drawing/2014/main" id="{F71D4765-8F67-9A33-098B-00C333E50B01}"/>
              </a:ext>
            </a:extLst>
          </p:cNvPr>
          <p:cNvPicPr>
            <a:picLocks noChangeAspect="1"/>
          </p:cNvPicPr>
          <p:nvPr/>
        </p:nvPicPr>
        <p:blipFill>
          <a:blip r:embed="rId3"/>
          <a:stretch>
            <a:fillRect/>
          </a:stretch>
        </p:blipFill>
        <p:spPr>
          <a:xfrm>
            <a:off x="4019242" y="1514172"/>
            <a:ext cx="4017137" cy="332452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125429"/>
            <a:ext cx="10687961" cy="4607142"/>
          </a:xfrm>
          <a:prstGeom prst="rect">
            <a:avLst/>
          </a:prstGeom>
        </p:spPr>
        <p:txBody>
          <a:bodyPr>
            <a:noAutofit/>
          </a:bodyPr>
          <a:lstStyle/>
          <a:p>
            <a:pPr algn="l"/>
            <a:endParaRPr lang="it-IT" sz="1600" b="0" i="0" u="none" strike="noStrike" baseline="0" dirty="0">
              <a:latin typeface="Abadi" panose="020B0604020104020204" pitchFamily="34" charset="0"/>
            </a:endParaRPr>
          </a:p>
          <a:p>
            <a:r>
              <a:rPr lang="en-US" sz="1600" b="0" i="0" u="none" strike="noStrike" baseline="0" dirty="0">
                <a:latin typeface="Abadi" panose="020B0604020104020204" pitchFamily="34" charset="0"/>
              </a:rPr>
              <a:t>As the number of flights increases, the rate of success at a launch site increases, with most early flights being unsuccessful. I.e. with more experience, the success rate increases.</a:t>
            </a:r>
          </a:p>
          <a:p>
            <a:pPr lvl="1"/>
            <a:r>
              <a:rPr lang="en-US" sz="1600" b="0" i="0" u="none" strike="noStrike" baseline="0" dirty="0">
                <a:latin typeface="Abadi" panose="020B0604020104020204" pitchFamily="34" charset="0"/>
              </a:rPr>
              <a:t>Between 2010 and 2013, all landings were unsuccessful (as the success rate is 0).</a:t>
            </a:r>
          </a:p>
          <a:p>
            <a:pPr lvl="1"/>
            <a:r>
              <a:rPr lang="en-US" sz="1600" b="0" i="0" u="none" strike="noStrike" baseline="0" dirty="0">
                <a:latin typeface="Abadi" panose="020B0604020104020204" pitchFamily="34" charset="0"/>
              </a:rPr>
              <a:t>After 2013, the success rate generally increased, despite small dips in 2018 and 2020.</a:t>
            </a:r>
          </a:p>
          <a:p>
            <a:pPr lvl="1"/>
            <a:r>
              <a:rPr lang="en-US" sz="1600" b="0" i="0" u="none" strike="noStrike" baseline="0" dirty="0">
                <a:latin typeface="Abadi" panose="020B0604020104020204" pitchFamily="34" charset="0"/>
              </a:rPr>
              <a:t>After 2016, there was always a greater than 50% chance of success.</a:t>
            </a:r>
          </a:p>
          <a:p>
            <a:r>
              <a:rPr lang="en-US" sz="1600" b="0" i="0" u="none" strike="noStrike" baseline="0" dirty="0">
                <a:latin typeface="Abadi" panose="020B0604020104020204" pitchFamily="34" charset="0"/>
              </a:rPr>
              <a:t>Orbit types ES-L1, GEO, HEO, and SSO, have the highest (100%) success rate.</a:t>
            </a:r>
          </a:p>
          <a:p>
            <a:pPr lvl="1"/>
            <a:r>
              <a:rPr lang="en-US" sz="1600" b="0" i="0" u="none" strike="noStrike" baseline="0" dirty="0">
                <a:latin typeface="Abadi" panose="020B0604020104020204" pitchFamily="34" charset="0"/>
              </a:rPr>
              <a:t>The 100% success rate of GEO, HEO, and ES-L1 orbits can be explained by only having 1 flight into the respective orbits. </a:t>
            </a:r>
          </a:p>
          <a:p>
            <a:pPr lvl="1"/>
            <a:r>
              <a:rPr lang="en-US" sz="1600" b="0" i="0" u="none" strike="noStrike" baseline="0" dirty="0">
                <a:latin typeface="Abadi" panose="020B0604020104020204" pitchFamily="34" charset="0"/>
              </a:rPr>
              <a:t>The 100% success rate in SSO is more impressive, with 5 successful flights.</a:t>
            </a:r>
          </a:p>
          <a:p>
            <a:pPr lvl="1"/>
            <a:r>
              <a:rPr lang="en-US" sz="1600" b="0" i="0" u="none" strike="noStrike" baseline="0" dirty="0">
                <a:latin typeface="Abadi" panose="020B0604020104020204" pitchFamily="34" charset="0"/>
              </a:rPr>
              <a:t>The orbit types PO, ISS, and LEO, have more success with heavy payloads:</a:t>
            </a:r>
          </a:p>
          <a:p>
            <a:pPr lvl="1"/>
            <a:r>
              <a:rPr lang="en-US" sz="1600" b="0" i="0" u="none" strike="noStrike" baseline="0" dirty="0">
                <a:latin typeface="Abadi" panose="020B0604020104020204" pitchFamily="34" charset="0"/>
              </a:rPr>
              <a:t>VLEO (Very Low Earth Orbit) launches are associated with heavier payloads, which makes intuitive sense.</a:t>
            </a:r>
          </a:p>
          <a:p>
            <a:r>
              <a:rPr lang="en-US" sz="1600" b="0" i="0" u="none" strike="noStrike" baseline="0" dirty="0">
                <a:latin typeface="Abadi" panose="020B0604020104020204" pitchFamily="34" charset="0"/>
              </a:rPr>
              <a:t>The launch site KSC LC-39 Ahad the most successful launches, with 41.7% of the total successful launches, and also the highest rate of successful launches, with a 76.9% success rate. </a:t>
            </a:r>
          </a:p>
          <a:p>
            <a:r>
              <a:rPr lang="en-US" sz="1600" b="0" i="0" u="none" strike="noStrike" baseline="0" dirty="0">
                <a:latin typeface="Abadi" panose="020B0604020104020204" pitchFamily="34" charset="0"/>
              </a:rPr>
              <a:t>The success for massive payloads (over 4000kg) is lower than that for low payloads.</a:t>
            </a:r>
          </a:p>
          <a:p>
            <a:r>
              <a:rPr lang="en-US" sz="1600" b="0" i="0" u="none" strike="noStrike" baseline="0" dirty="0">
                <a:latin typeface="Abadi" panose="020B0604020104020204" pitchFamily="34" charset="0"/>
              </a:rPr>
              <a:t>The best performing classification model is the Decision Tree model.</a:t>
            </a:r>
          </a:p>
          <a:p>
            <a:pPr>
              <a:lnSpc>
                <a:spcPct val="100000"/>
              </a:lnSpc>
              <a:spcBef>
                <a:spcPts val="1400"/>
              </a:spcBef>
            </a:pPr>
            <a:endParaRPr lang="en-US" sz="1600" dirty="0">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467351" y="2505075"/>
            <a:ext cx="9097889" cy="77509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GitHub repository URL</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7" name="Immagine 6">
            <a:extLst>
              <a:ext uri="{FF2B5EF4-FFF2-40B4-BE49-F238E27FC236}">
                <a16:creationId xmlns:a16="http://schemas.microsoft.com/office/drawing/2014/main" id="{12999637-5125-DC93-ECEF-3E19A60185C6}"/>
              </a:ext>
            </a:extLst>
          </p:cNvPr>
          <p:cNvPicPr>
            <a:picLocks noChangeAspect="1"/>
          </p:cNvPicPr>
          <p:nvPr/>
        </p:nvPicPr>
        <p:blipFill>
          <a:blip r:embed="rId5"/>
          <a:stretch>
            <a:fillRect/>
          </a:stretch>
        </p:blipFill>
        <p:spPr>
          <a:xfrm>
            <a:off x="2647951" y="1997993"/>
            <a:ext cx="2819400" cy="1585912"/>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spc="-5" dirty="0">
                <a:solidFill>
                  <a:schemeClr val="tx1">
                    <a:lumMod val="65000"/>
                    <a:lumOff val="35000"/>
                  </a:schemeClr>
                </a:solidFill>
                <a:latin typeface="Abadi" panose="020B0604020104020204" pitchFamily="34" charset="0"/>
                <a:cs typeface="Carlito"/>
              </a:rPr>
              <a:t>Combined </a:t>
            </a:r>
            <a:r>
              <a:rPr lang="en-US" sz="7600" spc="-20" dirty="0">
                <a:solidFill>
                  <a:schemeClr val="tx1">
                    <a:lumMod val="65000"/>
                    <a:lumOff val="35000"/>
                  </a:schemeClr>
                </a:solidFill>
                <a:latin typeface="Abadi" panose="020B0604020104020204" pitchFamily="34" charset="0"/>
                <a:cs typeface="Carlito"/>
              </a:rPr>
              <a:t>data from </a:t>
            </a:r>
            <a:r>
              <a:rPr lang="en-US" sz="7600" spc="-5" dirty="0">
                <a:solidFill>
                  <a:schemeClr val="tx1">
                    <a:lumMod val="65000"/>
                    <a:lumOff val="35000"/>
                  </a:schemeClr>
                </a:solidFill>
                <a:latin typeface="Abadi" panose="020B0604020104020204" pitchFamily="34" charset="0"/>
                <a:cs typeface="Carlito"/>
              </a:rPr>
              <a:t>SpaceX public </a:t>
            </a:r>
            <a:r>
              <a:rPr lang="en-US" sz="7600" dirty="0">
                <a:solidFill>
                  <a:schemeClr val="tx1">
                    <a:lumMod val="65000"/>
                    <a:lumOff val="35000"/>
                  </a:schemeClr>
                </a:solidFill>
                <a:latin typeface="Abadi" panose="020B0604020104020204" pitchFamily="34" charset="0"/>
                <a:cs typeface="Carlito"/>
              </a:rPr>
              <a:t>API and </a:t>
            </a:r>
            <a:r>
              <a:rPr lang="en-US" sz="7600" spc="-5" dirty="0">
                <a:solidFill>
                  <a:schemeClr val="tx1">
                    <a:lumMod val="65000"/>
                    <a:lumOff val="35000"/>
                  </a:schemeClr>
                </a:solidFill>
                <a:latin typeface="Abadi" panose="020B0604020104020204" pitchFamily="34" charset="0"/>
                <a:cs typeface="Carlito"/>
              </a:rPr>
              <a:t>SpaceX Wikipedia</a:t>
            </a:r>
            <a:r>
              <a:rPr lang="en-US" sz="7600" spc="15" dirty="0">
                <a:solidFill>
                  <a:schemeClr val="tx1">
                    <a:lumMod val="65000"/>
                    <a:lumOff val="35000"/>
                  </a:schemeClr>
                </a:solidFill>
                <a:latin typeface="Abadi" panose="020B0604020104020204" pitchFamily="34" charset="0"/>
                <a:cs typeface="Carlito"/>
              </a:rPr>
              <a:t> </a:t>
            </a:r>
            <a:r>
              <a:rPr lang="en-US" sz="7600" spc="-5" dirty="0">
                <a:solidFill>
                  <a:schemeClr val="tx1">
                    <a:lumMod val="65000"/>
                    <a:lumOff val="35000"/>
                  </a:schemeClr>
                </a:solidFill>
                <a:latin typeface="Abadi" panose="020B0604020104020204" pitchFamily="34" charset="0"/>
                <a:cs typeface="Carlito"/>
              </a:rPr>
              <a:t>page</a:t>
            </a:r>
            <a:r>
              <a:rPr lang="en-US" sz="7600" dirty="0">
                <a:solidFill>
                  <a:schemeClr val="tx1">
                    <a:lumMod val="65000"/>
                    <a:lumOff val="35000"/>
                  </a:schemeClr>
                </a:solidFill>
                <a:latin typeface="Abadi" panose="020B0604020104020204" pitchFamily="34" charset="0"/>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spc="-5" dirty="0">
                <a:solidFill>
                  <a:schemeClr val="tx1">
                    <a:lumMod val="65000"/>
                    <a:lumOff val="35000"/>
                  </a:schemeClr>
                </a:solidFill>
                <a:latin typeface="Abadi" panose="020B0604020104020204" pitchFamily="34" charset="0"/>
                <a:cs typeface="Carlito"/>
              </a:rPr>
              <a:t>Classifying true landings </a:t>
            </a:r>
            <a:r>
              <a:rPr lang="en-US" sz="7600" dirty="0">
                <a:solidFill>
                  <a:schemeClr val="tx1">
                    <a:lumMod val="65000"/>
                    <a:lumOff val="35000"/>
                  </a:schemeClr>
                </a:solidFill>
                <a:latin typeface="Abadi" panose="020B0604020104020204" pitchFamily="34" charset="0"/>
                <a:cs typeface="Carlito"/>
              </a:rPr>
              <a:t>as </a:t>
            </a:r>
            <a:r>
              <a:rPr lang="en-US" sz="7600" spc="-5" dirty="0">
                <a:solidFill>
                  <a:schemeClr val="tx1">
                    <a:lumMod val="65000"/>
                    <a:lumOff val="35000"/>
                  </a:schemeClr>
                </a:solidFill>
                <a:latin typeface="Abadi" panose="020B0604020104020204" pitchFamily="34" charset="0"/>
                <a:cs typeface="Carlito"/>
              </a:rPr>
              <a:t>successful </a:t>
            </a:r>
            <a:r>
              <a:rPr lang="en-US" sz="7600" dirty="0">
                <a:solidFill>
                  <a:schemeClr val="tx1">
                    <a:lumMod val="65000"/>
                    <a:lumOff val="35000"/>
                  </a:schemeClr>
                </a:solidFill>
                <a:latin typeface="Abadi" panose="020B0604020104020204" pitchFamily="34" charset="0"/>
                <a:cs typeface="Carlito"/>
              </a:rPr>
              <a:t>and </a:t>
            </a:r>
            <a:r>
              <a:rPr lang="en-US" sz="7600" spc="-10" dirty="0">
                <a:solidFill>
                  <a:schemeClr val="tx1">
                    <a:lumMod val="65000"/>
                    <a:lumOff val="35000"/>
                  </a:schemeClr>
                </a:solidFill>
                <a:latin typeface="Abadi" panose="020B0604020104020204" pitchFamily="34" charset="0"/>
                <a:cs typeface="Carlito"/>
              </a:rPr>
              <a:t>unsuccessful</a:t>
            </a:r>
            <a:r>
              <a:rPr lang="en-US" sz="7600" spc="-50" dirty="0">
                <a:solidFill>
                  <a:schemeClr val="tx1">
                    <a:lumMod val="65000"/>
                    <a:lumOff val="35000"/>
                  </a:schemeClr>
                </a:solidFill>
                <a:latin typeface="Abadi" panose="020B0604020104020204" pitchFamily="34" charset="0"/>
                <a:cs typeface="Carlito"/>
              </a:rPr>
              <a:t> </a:t>
            </a:r>
            <a:r>
              <a:rPr lang="en-US" sz="7600" spc="-5" dirty="0">
                <a:solidFill>
                  <a:schemeClr val="tx1">
                    <a:lumMod val="65000"/>
                    <a:lumOff val="35000"/>
                  </a:schemeClr>
                </a:solidFill>
                <a:latin typeface="Abadi" panose="020B0604020104020204" pitchFamily="34" charset="0"/>
                <a:cs typeface="Carlito"/>
              </a:rPr>
              <a:t>otherwise</a:t>
            </a:r>
            <a:endParaRPr lang="en-US" sz="7600" dirty="0">
              <a:solidFill>
                <a:schemeClr val="tx1">
                  <a:lumMod val="65000"/>
                  <a:lumOff val="35000"/>
                </a:schemeClr>
              </a:solidFill>
              <a:latin typeface="Abadi" panose="020B0604020104020204" pitchFamily="34" charset="0"/>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it-IT" sz="7600" spc="-45" dirty="0" err="1">
                <a:solidFill>
                  <a:schemeClr val="tx1">
                    <a:lumMod val="65000"/>
                    <a:lumOff val="35000"/>
                  </a:schemeClr>
                </a:solidFill>
                <a:latin typeface="Abadi" panose="020B0604020104020204" pitchFamily="34" charset="0"/>
                <a:cs typeface="Carlito"/>
              </a:rPr>
              <a:t>Tuned</a:t>
            </a:r>
            <a:r>
              <a:rPr lang="it-IT" sz="7600" spc="-45" dirty="0">
                <a:solidFill>
                  <a:schemeClr val="tx1">
                    <a:lumMod val="65000"/>
                    <a:lumOff val="35000"/>
                  </a:schemeClr>
                </a:solidFill>
                <a:latin typeface="Abadi" panose="020B0604020104020204" pitchFamily="34" charset="0"/>
                <a:cs typeface="Carlito"/>
              </a:rPr>
              <a:t> </a:t>
            </a:r>
            <a:r>
              <a:rPr lang="it-IT" sz="7600" dirty="0">
                <a:solidFill>
                  <a:schemeClr val="tx1">
                    <a:lumMod val="65000"/>
                    <a:lumOff val="35000"/>
                  </a:schemeClr>
                </a:solidFill>
                <a:latin typeface="Abadi" panose="020B0604020104020204" pitchFamily="34" charset="0"/>
                <a:cs typeface="Carlito"/>
              </a:rPr>
              <a:t>models </a:t>
            </a:r>
            <a:r>
              <a:rPr lang="it-IT" sz="7600" spc="-5" dirty="0" err="1">
                <a:solidFill>
                  <a:schemeClr val="tx1">
                    <a:lumMod val="65000"/>
                    <a:lumOff val="35000"/>
                  </a:schemeClr>
                </a:solidFill>
                <a:latin typeface="Abadi" panose="020B0604020104020204" pitchFamily="34" charset="0"/>
                <a:cs typeface="Carlito"/>
              </a:rPr>
              <a:t>using</a:t>
            </a:r>
            <a:r>
              <a:rPr lang="it-IT" sz="7600" spc="10" dirty="0">
                <a:solidFill>
                  <a:schemeClr val="tx1">
                    <a:lumMod val="65000"/>
                    <a:lumOff val="35000"/>
                  </a:schemeClr>
                </a:solidFill>
                <a:latin typeface="Abadi" panose="020B0604020104020204" pitchFamily="34" charset="0"/>
                <a:cs typeface="Carlito"/>
              </a:rPr>
              <a:t> </a:t>
            </a:r>
            <a:r>
              <a:rPr lang="it-IT" sz="7200" spc="-20" dirty="0" err="1">
                <a:solidFill>
                  <a:schemeClr val="tx1">
                    <a:lumMod val="65000"/>
                    <a:lumOff val="35000"/>
                  </a:schemeClr>
                </a:solidFill>
                <a:latin typeface="Abadi" panose="020B0604020104020204" pitchFamily="34" charset="0"/>
                <a:cs typeface="Carlito"/>
              </a:rPr>
              <a:t>GridSearchCV</a:t>
            </a:r>
            <a:endParaRPr lang="it-IT" sz="7600" dirty="0">
              <a:solidFill>
                <a:schemeClr val="tx1">
                  <a:lumMod val="65000"/>
                  <a:lumOff val="35000"/>
                </a:schemeClr>
              </a:solidFill>
              <a:latin typeface="Abadi" panose="020B0604020104020204" pitchFamily="34" charset="0"/>
              <a:cs typeface="Carlito"/>
            </a:endParaRPr>
          </a:p>
          <a:p>
            <a:pPr marL="457200" lvl="1" indent="0">
              <a:lnSpc>
                <a:spcPct val="120000"/>
              </a:lnSpc>
              <a:spcBef>
                <a:spcPts val="1400"/>
              </a:spcBef>
              <a:buNone/>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marR="42545" indent="0">
              <a:lnSpc>
                <a:spcPts val="2210"/>
              </a:lnSpc>
              <a:spcBef>
                <a:spcPts val="335"/>
              </a:spcBef>
              <a:buNone/>
            </a:pPr>
            <a:r>
              <a:rPr lang="en-US" sz="2000" spc="-25" dirty="0">
                <a:latin typeface="Abadi" panose="020B0604020104020204" pitchFamily="34" charset="0"/>
                <a:cs typeface="Carlito"/>
              </a:rPr>
              <a:t>Data </a:t>
            </a:r>
            <a:r>
              <a:rPr lang="en-US" sz="2000" spc="-5" dirty="0">
                <a:latin typeface="Abadi" panose="020B0604020104020204" pitchFamily="34" charset="0"/>
                <a:cs typeface="Carlito"/>
              </a:rPr>
              <a:t>collection </a:t>
            </a:r>
            <a:r>
              <a:rPr lang="en-US" sz="2000" spc="-20" dirty="0">
                <a:latin typeface="Abadi" panose="020B0604020104020204" pitchFamily="34" charset="0"/>
                <a:cs typeface="Carlito"/>
              </a:rPr>
              <a:t>process </a:t>
            </a:r>
            <a:r>
              <a:rPr lang="en-US" sz="2000" spc="-25" dirty="0">
                <a:latin typeface="Abadi" panose="020B0604020104020204" pitchFamily="34" charset="0"/>
                <a:cs typeface="Carlito"/>
              </a:rPr>
              <a:t>involved </a:t>
            </a:r>
            <a:r>
              <a:rPr lang="en-US" sz="2000" dirty="0">
                <a:latin typeface="Abadi" panose="020B0604020104020204" pitchFamily="34" charset="0"/>
                <a:cs typeface="Carlito"/>
              </a:rPr>
              <a:t>a </a:t>
            </a:r>
            <a:r>
              <a:rPr lang="en-US" sz="2000" spc="-10" dirty="0">
                <a:latin typeface="Abadi" panose="020B0604020104020204" pitchFamily="34" charset="0"/>
                <a:cs typeface="Carlito"/>
              </a:rPr>
              <a:t>combination </a:t>
            </a:r>
            <a:r>
              <a:rPr lang="en-US" sz="2000" spc="-5" dirty="0">
                <a:latin typeface="Abadi" panose="020B0604020104020204" pitchFamily="34" charset="0"/>
                <a:cs typeface="Carlito"/>
              </a:rPr>
              <a:t>of </a:t>
            </a:r>
            <a:r>
              <a:rPr lang="en-US" sz="2000" dirty="0">
                <a:latin typeface="Abadi" panose="020B0604020104020204" pitchFamily="34" charset="0"/>
                <a:cs typeface="Carlito"/>
              </a:rPr>
              <a:t>API </a:t>
            </a:r>
            <a:r>
              <a:rPr lang="en-US" sz="2000" spc="-20" dirty="0">
                <a:latin typeface="Abadi" panose="020B0604020104020204" pitchFamily="34" charset="0"/>
                <a:cs typeface="Carlito"/>
              </a:rPr>
              <a:t>requests from </a:t>
            </a:r>
            <a:r>
              <a:rPr lang="en-US" sz="2000" dirty="0">
                <a:latin typeface="Abadi" panose="020B0604020104020204" pitchFamily="34" charset="0"/>
                <a:cs typeface="Carlito"/>
              </a:rPr>
              <a:t>Space X </a:t>
            </a:r>
            <a:r>
              <a:rPr lang="en-US" sz="2000" spc="-5" dirty="0">
                <a:latin typeface="Abadi" panose="020B0604020104020204" pitchFamily="34" charset="0"/>
                <a:cs typeface="Carlito"/>
              </a:rPr>
              <a:t>public </a:t>
            </a:r>
            <a:r>
              <a:rPr lang="en-US" sz="2000" dirty="0">
                <a:latin typeface="Abadi" panose="020B0604020104020204" pitchFamily="34" charset="0"/>
                <a:cs typeface="Carlito"/>
              </a:rPr>
              <a:t>API and </a:t>
            </a:r>
            <a:r>
              <a:rPr lang="en-US" sz="2000" spc="-5" dirty="0">
                <a:latin typeface="Abadi" panose="020B0604020104020204" pitchFamily="34" charset="0"/>
                <a:cs typeface="Carlito"/>
              </a:rPr>
              <a:t>web  scraping </a:t>
            </a:r>
            <a:r>
              <a:rPr lang="en-US" sz="2000" spc="-25" dirty="0">
                <a:latin typeface="Abadi" panose="020B0604020104020204" pitchFamily="34" charset="0"/>
                <a:cs typeface="Carlito"/>
              </a:rPr>
              <a:t>data </a:t>
            </a:r>
            <a:r>
              <a:rPr lang="en-US" sz="2000" spc="-20" dirty="0">
                <a:latin typeface="Abadi" panose="020B0604020104020204" pitchFamily="34" charset="0"/>
                <a:cs typeface="Carlito"/>
              </a:rPr>
              <a:t>from </a:t>
            </a:r>
            <a:r>
              <a:rPr lang="en-US" sz="2000" dirty="0">
                <a:latin typeface="Abadi" panose="020B0604020104020204" pitchFamily="34" charset="0"/>
                <a:cs typeface="Carlito"/>
              </a:rPr>
              <a:t>a </a:t>
            </a:r>
            <a:r>
              <a:rPr lang="en-US" sz="2000" spc="-5" dirty="0">
                <a:latin typeface="Abadi" panose="020B0604020104020204" pitchFamily="34" charset="0"/>
                <a:cs typeface="Carlito"/>
              </a:rPr>
              <a:t>table in </a:t>
            </a:r>
            <a:r>
              <a:rPr lang="en-US" sz="2000" dirty="0">
                <a:latin typeface="Abadi" panose="020B0604020104020204" pitchFamily="34" charset="0"/>
                <a:cs typeface="Carlito"/>
              </a:rPr>
              <a:t>Space </a:t>
            </a:r>
            <a:r>
              <a:rPr lang="en-US" sz="2000" spc="-75" dirty="0">
                <a:latin typeface="Abadi" panose="020B0604020104020204" pitchFamily="34" charset="0"/>
                <a:cs typeface="Carlito"/>
              </a:rPr>
              <a:t>X’s </a:t>
            </a:r>
            <a:r>
              <a:rPr lang="en-US" sz="2000" dirty="0">
                <a:latin typeface="Abadi" panose="020B0604020104020204" pitchFamily="34" charset="0"/>
                <a:cs typeface="Carlito"/>
              </a:rPr>
              <a:t>Wikipedia</a:t>
            </a:r>
            <a:r>
              <a:rPr lang="en-US" sz="2000" spc="-100" dirty="0">
                <a:latin typeface="Abadi" panose="020B0604020104020204" pitchFamily="34" charset="0"/>
                <a:cs typeface="Carlito"/>
              </a:rPr>
              <a:t> </a:t>
            </a:r>
            <a:r>
              <a:rPr lang="en-US" sz="2000" spc="-45" dirty="0">
                <a:latin typeface="Abadi" panose="020B0604020104020204" pitchFamily="34" charset="0"/>
                <a:cs typeface="Carlito"/>
              </a:rPr>
              <a:t>entry.</a:t>
            </a:r>
            <a:endParaRPr lang="en-US" sz="2000" dirty="0">
              <a:latin typeface="Abadi" panose="020B0604020104020204" pitchFamily="34" charset="0"/>
              <a:cs typeface="Carlito"/>
            </a:endParaRPr>
          </a:p>
          <a:p>
            <a:pPr marL="0" marR="356235" indent="0">
              <a:lnSpc>
                <a:spcPts val="2300"/>
              </a:lnSpc>
              <a:spcBef>
                <a:spcPts val="1115"/>
              </a:spcBef>
              <a:buNone/>
            </a:pPr>
            <a:r>
              <a:rPr lang="en-US" sz="2000" spc="-5" dirty="0">
                <a:latin typeface="Abadi" panose="020B0604020104020204" pitchFamily="34" charset="0"/>
                <a:cs typeface="Carlito"/>
              </a:rPr>
              <a:t>The </a:t>
            </a:r>
            <a:r>
              <a:rPr lang="en-US" sz="2000" spc="-20" dirty="0">
                <a:latin typeface="Abadi" panose="020B0604020104020204" pitchFamily="34" charset="0"/>
                <a:cs typeface="Carlito"/>
              </a:rPr>
              <a:t>next </a:t>
            </a:r>
            <a:r>
              <a:rPr lang="en-US" sz="2000" spc="-5" dirty="0">
                <a:latin typeface="Abadi" panose="020B0604020104020204" pitchFamily="34" charset="0"/>
                <a:cs typeface="Carlito"/>
              </a:rPr>
              <a:t>slide will show </a:t>
            </a:r>
            <a:r>
              <a:rPr lang="en-US" sz="2000" dirty="0">
                <a:latin typeface="Abadi" panose="020B0604020104020204" pitchFamily="34" charset="0"/>
                <a:cs typeface="Carlito"/>
              </a:rPr>
              <a:t>the </a:t>
            </a:r>
            <a:r>
              <a:rPr lang="en-US" sz="2000" spc="-5" dirty="0">
                <a:latin typeface="Abadi" panose="020B0604020104020204" pitchFamily="34" charset="0"/>
                <a:cs typeface="Carlito"/>
              </a:rPr>
              <a:t>flowchart of </a:t>
            </a:r>
            <a:r>
              <a:rPr lang="en-US" sz="2000" spc="-25" dirty="0">
                <a:latin typeface="Abadi" panose="020B0604020104020204" pitchFamily="34" charset="0"/>
                <a:cs typeface="Carlito"/>
              </a:rPr>
              <a:t>data </a:t>
            </a:r>
            <a:r>
              <a:rPr lang="en-US" sz="2000" spc="-5" dirty="0">
                <a:latin typeface="Abadi" panose="020B0604020104020204" pitchFamily="34" charset="0"/>
                <a:cs typeface="Carlito"/>
              </a:rPr>
              <a:t>collection </a:t>
            </a:r>
            <a:r>
              <a:rPr lang="en-US" sz="2000" spc="-20" dirty="0">
                <a:latin typeface="Abadi" panose="020B0604020104020204" pitchFamily="34" charset="0"/>
                <a:cs typeface="Carlito"/>
              </a:rPr>
              <a:t>from </a:t>
            </a:r>
            <a:r>
              <a:rPr lang="en-US" sz="2000" dirty="0">
                <a:latin typeface="Abadi" panose="020B0604020104020204" pitchFamily="34" charset="0"/>
                <a:cs typeface="Carlito"/>
              </a:rPr>
              <a:t>API and the </a:t>
            </a:r>
            <a:r>
              <a:rPr lang="en-US" sz="2000" spc="-5" dirty="0">
                <a:latin typeface="Abadi" panose="020B0604020104020204" pitchFamily="34" charset="0"/>
                <a:cs typeface="Carlito"/>
              </a:rPr>
              <a:t>one </a:t>
            </a:r>
            <a:r>
              <a:rPr lang="en-US" sz="2000" spc="-20" dirty="0">
                <a:latin typeface="Abadi" panose="020B0604020104020204" pitchFamily="34" charset="0"/>
                <a:cs typeface="Carlito"/>
              </a:rPr>
              <a:t>after </a:t>
            </a:r>
            <a:r>
              <a:rPr lang="en-US" sz="2000" spc="-5" dirty="0">
                <a:latin typeface="Abadi" panose="020B0604020104020204" pitchFamily="34" charset="0"/>
                <a:cs typeface="Carlito"/>
              </a:rPr>
              <a:t>will show  </a:t>
            </a:r>
            <a:r>
              <a:rPr lang="en-US" sz="2000" dirty="0">
                <a:latin typeface="Abadi" panose="020B0604020104020204" pitchFamily="34" charset="0"/>
                <a:cs typeface="Carlito"/>
              </a:rPr>
              <a:t>the </a:t>
            </a:r>
            <a:r>
              <a:rPr lang="en-US" sz="2000" spc="-5" dirty="0">
                <a:latin typeface="Abadi" panose="020B0604020104020204" pitchFamily="34" charset="0"/>
                <a:cs typeface="Carlito"/>
              </a:rPr>
              <a:t>flowchart of </a:t>
            </a:r>
            <a:r>
              <a:rPr lang="en-US" sz="2000" spc="-25" dirty="0">
                <a:latin typeface="Abadi" panose="020B0604020104020204" pitchFamily="34" charset="0"/>
                <a:cs typeface="Carlito"/>
              </a:rPr>
              <a:t>data </a:t>
            </a:r>
            <a:r>
              <a:rPr lang="en-US" sz="2000" spc="-5" dirty="0">
                <a:latin typeface="Abadi" panose="020B0604020104020204" pitchFamily="34" charset="0"/>
                <a:cs typeface="Carlito"/>
              </a:rPr>
              <a:t>collection </a:t>
            </a:r>
            <a:r>
              <a:rPr lang="en-US" sz="2000" spc="-20" dirty="0">
                <a:latin typeface="Abadi" panose="020B0604020104020204" pitchFamily="34" charset="0"/>
                <a:cs typeface="Carlito"/>
              </a:rPr>
              <a:t>from</a:t>
            </a:r>
            <a:r>
              <a:rPr lang="en-US" sz="2000" spc="-110" dirty="0">
                <a:latin typeface="Abadi" panose="020B0604020104020204" pitchFamily="34" charset="0"/>
                <a:cs typeface="Carlito"/>
              </a:rPr>
              <a:t> </a:t>
            </a:r>
            <a:r>
              <a:rPr lang="en-US" sz="2000" spc="-10" dirty="0" err="1">
                <a:latin typeface="Abadi" panose="020B0604020104020204" pitchFamily="34" charset="0"/>
                <a:cs typeface="Carlito"/>
              </a:rPr>
              <a:t>webscraping</a:t>
            </a:r>
            <a:r>
              <a:rPr lang="en-US" sz="2000" spc="-10" dirty="0">
                <a:latin typeface="Abadi" panose="020B0604020104020204" pitchFamily="34" charset="0"/>
                <a:cs typeface="Carlito"/>
              </a:rPr>
              <a:t>.</a:t>
            </a:r>
          </a:p>
          <a:p>
            <a:pPr marL="0" marR="356235" indent="0">
              <a:lnSpc>
                <a:spcPts val="2300"/>
              </a:lnSpc>
              <a:spcBef>
                <a:spcPts val="1115"/>
              </a:spcBef>
              <a:buNone/>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graphicFrame>
        <p:nvGraphicFramePr>
          <p:cNvPr id="9" name="Segnaposto contenuto 8">
            <a:extLst>
              <a:ext uri="{FF2B5EF4-FFF2-40B4-BE49-F238E27FC236}">
                <a16:creationId xmlns:a16="http://schemas.microsoft.com/office/drawing/2014/main" id="{AB5D09FE-7945-07B1-4604-43CB340B7242}"/>
              </a:ext>
            </a:extLst>
          </p:cNvPr>
          <p:cNvGraphicFramePr>
            <a:graphicFrameLocks noGrp="1"/>
          </p:cNvGraphicFramePr>
          <p:nvPr>
            <p:ph idx="4294967295"/>
            <p:extLst>
              <p:ext uri="{D42A27DB-BD31-4B8C-83A1-F6EECF244321}">
                <p14:modId xmlns:p14="http://schemas.microsoft.com/office/powerpoint/2010/main" val="2120575629"/>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600" dirty="0">
                <a:solidFill>
                  <a:srgbClr val="121619"/>
                </a:solidFill>
                <a:latin typeface="Abadi" panose="020B0604020104020204" pitchFamily="34" charset="0"/>
              </a:rPr>
              <a:t>Using the SpaceX API to retrieve data about launches, including information about the rocket used, payload delivered, launch specifications, landing specifications, and landing outcome.</a:t>
            </a:r>
          </a:p>
          <a:p>
            <a:pPr marL="0" indent="0">
              <a:lnSpc>
                <a:spcPct val="100000"/>
              </a:lnSpc>
              <a:spcBef>
                <a:spcPts val="1400"/>
              </a:spcBef>
              <a:buNone/>
            </a:pPr>
            <a:endParaRPr lang="en-US" sz="2200" dirty="0">
              <a:solidFill>
                <a:srgbClr val="954F72"/>
              </a:solidFill>
              <a:latin typeface="Abadi" panose="020B0604020104020204" pitchFamily="34" charset="0"/>
              <a:hlinkClick r:id="rId8">
                <a:extLst>
                  <a:ext uri="{A12FA001-AC4F-418D-AE19-62706E023703}">
                    <ahyp:hlinkClr xmlns:ahyp="http://schemas.microsoft.com/office/drawing/2018/hyperlinkcolor" val="tx"/>
                  </a:ext>
                </a:extLst>
              </a:hlinkClick>
            </a:endParaRPr>
          </a:p>
          <a:p>
            <a:pPr marL="0" indent="0">
              <a:lnSpc>
                <a:spcPct val="100000"/>
              </a:lnSpc>
              <a:spcBef>
                <a:spcPts val="1400"/>
              </a:spcBef>
              <a:buNone/>
            </a:pPr>
            <a:endParaRPr lang="en-US" sz="2200" dirty="0">
              <a:solidFill>
                <a:srgbClr val="954F72"/>
              </a:solidFill>
              <a:latin typeface="Abadi" panose="020B0604020104020204" pitchFamily="34" charset="0"/>
              <a:hlinkClick r:id="rId8">
                <a:extLst>
                  <a:ext uri="{A12FA001-AC4F-418D-AE19-62706E023703}">
                    <ahyp:hlinkClr xmlns:ahyp="http://schemas.microsoft.com/office/drawing/2018/hyperlinkcolor" val="tx"/>
                  </a:ext>
                </a:extLst>
              </a:hlinkClick>
            </a:endParaRPr>
          </a:p>
          <a:p>
            <a:pPr marL="0" indent="0">
              <a:lnSpc>
                <a:spcPct val="100000"/>
              </a:lnSpc>
              <a:spcBef>
                <a:spcPts val="1400"/>
              </a:spcBef>
              <a:buNone/>
            </a:pPr>
            <a:endParaRPr lang="en-US" sz="2200" dirty="0">
              <a:solidFill>
                <a:srgbClr val="954F72"/>
              </a:solidFill>
              <a:latin typeface="Abadi" panose="020B0604020104020204" pitchFamily="34" charset="0"/>
              <a:hlinkClick r:id="rId8">
                <a:extLst>
                  <a:ext uri="{A12FA001-AC4F-418D-AE19-62706E023703}">
                    <ahyp:hlinkClr xmlns:ahyp="http://schemas.microsoft.com/office/drawing/2018/hyperlinkcolor" val="tx"/>
                  </a:ext>
                </a:extLst>
              </a:hlinkClick>
            </a:endParaRPr>
          </a:p>
          <a:p>
            <a:pPr marL="0" indent="0">
              <a:lnSpc>
                <a:spcPct val="100000"/>
              </a:lnSpc>
              <a:spcBef>
                <a:spcPts val="1400"/>
              </a:spcBef>
              <a:buNone/>
            </a:pPr>
            <a:endParaRPr lang="en-US" sz="2200" dirty="0">
              <a:solidFill>
                <a:srgbClr val="954F72"/>
              </a:solidFill>
              <a:latin typeface="Abadi" panose="020B0604020104020204" pitchFamily="34" charset="0"/>
              <a:hlinkClick r:id="rId8">
                <a:extLst>
                  <a:ext uri="{A12FA001-AC4F-418D-AE19-62706E023703}">
                    <ahyp:hlinkClr xmlns:ahyp="http://schemas.microsoft.com/office/drawing/2018/hyperlinkcolor" val="tx"/>
                  </a:ext>
                </a:extLst>
              </a:hlinkClick>
            </a:endParaRPr>
          </a:p>
          <a:p>
            <a:pPr marL="0" indent="0">
              <a:lnSpc>
                <a:spcPct val="100000"/>
              </a:lnSpc>
              <a:spcBef>
                <a:spcPts val="1400"/>
              </a:spcBef>
              <a:buNone/>
            </a:pPr>
            <a:endParaRPr lang="en-US" sz="2000" dirty="0">
              <a:solidFill>
                <a:srgbClr val="0B49CB"/>
              </a:solidFill>
              <a:latin typeface="Abadi" panose="020B0604020104020204" pitchFamily="34" charset="0"/>
              <a:hlinkClick r:id="rId8">
                <a:extLst>
                  <a:ext uri="{A12FA001-AC4F-418D-AE19-62706E023703}">
                    <ahyp:hlinkClr xmlns:ahyp="http://schemas.microsoft.com/office/drawing/2018/hyperlinkcolor" val="tx"/>
                  </a:ext>
                </a:extLst>
              </a:hlinkClick>
            </a:endParaRPr>
          </a:p>
          <a:p>
            <a:pPr marL="0" indent="0">
              <a:lnSpc>
                <a:spcPct val="100000"/>
              </a:lnSpc>
              <a:spcBef>
                <a:spcPts val="1400"/>
              </a:spcBef>
              <a:buNone/>
            </a:pPr>
            <a:r>
              <a:rPr lang="en-US" sz="2000" dirty="0">
                <a:solidFill>
                  <a:srgbClr val="0B49CB"/>
                </a:solidFill>
                <a:latin typeface="Abadi" panose="020B0604020104020204" pitchFamily="34" charset="0"/>
                <a:hlinkClick r:id="rId9">
                  <a:extLst>
                    <a:ext uri="{A12FA001-AC4F-418D-AE19-62706E023703}">
                      <ahyp:hlinkClr xmlns:ahyp="http://schemas.microsoft.com/office/drawing/2018/hyperlinkcolor" val="tx"/>
                    </a:ext>
                  </a:extLst>
                </a:hlinkClick>
              </a:rPr>
              <a:t>GitHub URL</a:t>
            </a:r>
            <a:endParaRPr lang="en-US" sz="2000" dirty="0">
              <a:solidFill>
                <a:srgbClr val="0B49CB"/>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CasellaDiTesto 6">
            <a:extLst>
              <a:ext uri="{FF2B5EF4-FFF2-40B4-BE49-F238E27FC236}">
                <a16:creationId xmlns:a16="http://schemas.microsoft.com/office/drawing/2014/main" id="{F720C874-E5B3-604B-059C-37725D6E78AC}"/>
              </a:ext>
            </a:extLst>
          </p:cNvPr>
          <p:cNvSpPr txBox="1"/>
          <p:nvPr/>
        </p:nvSpPr>
        <p:spPr>
          <a:xfrm>
            <a:off x="922411" y="1613162"/>
            <a:ext cx="4859264" cy="4616648"/>
          </a:xfrm>
          <a:prstGeom prst="rect">
            <a:avLst/>
          </a:prstGeom>
          <a:noFill/>
        </p:spPr>
        <p:txBody>
          <a:bodyPr wrap="square">
            <a:spAutoFit/>
          </a:bodyPr>
          <a:lstStyle/>
          <a:p>
            <a:pPr marL="0" indent="0">
              <a:lnSpc>
                <a:spcPct val="100000"/>
              </a:lnSpc>
              <a:spcBef>
                <a:spcPts val="1400"/>
              </a:spcBef>
              <a:buNone/>
            </a:pPr>
            <a:r>
              <a:rPr lang="en-US" sz="1600" dirty="0">
                <a:solidFill>
                  <a:srgbClr val="121619"/>
                </a:solidFill>
                <a:latin typeface="Abadi" panose="020B0604020104020204" pitchFamily="34" charset="0"/>
              </a:rPr>
              <a:t>Using the SpaceX API to retrieve data about launches, including information about the rocket used, payload delivered, launch specifications, landing specifications, and landing outcome.</a:t>
            </a:r>
          </a:p>
          <a:p>
            <a:pPr marL="0" indent="0">
              <a:lnSpc>
                <a:spcPct val="100000"/>
              </a:lnSpc>
              <a:spcBef>
                <a:spcPts val="1400"/>
              </a:spcBef>
              <a:buNone/>
            </a:pPr>
            <a:endParaRPr lang="en-US" sz="2800" dirty="0">
              <a:solidFill>
                <a:srgbClr val="954F72"/>
              </a:solidFill>
              <a:latin typeface="Abadi" panose="020B0604020104020204" pitchFamily="34" charset="0"/>
              <a:hlinkClick r:id="rId3">
                <a:extLst>
                  <a:ext uri="{A12FA001-AC4F-418D-AE19-62706E023703}">
                    <ahyp:hlinkClr xmlns:ahyp="http://schemas.microsoft.com/office/drawing/2018/hyperlinkcolor" val="tx"/>
                  </a:ext>
                </a:extLst>
              </a:hlinkClick>
            </a:endParaRPr>
          </a:p>
          <a:p>
            <a:pPr marL="0" indent="0">
              <a:lnSpc>
                <a:spcPct val="100000"/>
              </a:lnSpc>
              <a:spcBef>
                <a:spcPts val="1400"/>
              </a:spcBef>
              <a:buNone/>
            </a:pPr>
            <a:endParaRPr lang="en-US" sz="2800" dirty="0">
              <a:solidFill>
                <a:srgbClr val="954F72"/>
              </a:solidFill>
              <a:latin typeface="Abadi" panose="020B0604020104020204" pitchFamily="34" charset="0"/>
              <a:hlinkClick r:id="rId3">
                <a:extLst>
                  <a:ext uri="{A12FA001-AC4F-418D-AE19-62706E023703}">
                    <ahyp:hlinkClr xmlns:ahyp="http://schemas.microsoft.com/office/drawing/2018/hyperlinkcolor" val="tx"/>
                  </a:ext>
                </a:extLst>
              </a:hlinkClick>
            </a:endParaRPr>
          </a:p>
          <a:p>
            <a:pPr marL="0" indent="0">
              <a:lnSpc>
                <a:spcPct val="100000"/>
              </a:lnSpc>
              <a:spcBef>
                <a:spcPts val="1400"/>
              </a:spcBef>
              <a:buNone/>
            </a:pPr>
            <a:endParaRPr lang="en-US" sz="2800" dirty="0">
              <a:solidFill>
                <a:srgbClr val="954F72"/>
              </a:solidFill>
              <a:latin typeface="Abadi" panose="020B0604020104020204" pitchFamily="34" charset="0"/>
              <a:hlinkClick r:id="rId3">
                <a:extLst>
                  <a:ext uri="{A12FA001-AC4F-418D-AE19-62706E023703}">
                    <ahyp:hlinkClr xmlns:ahyp="http://schemas.microsoft.com/office/drawing/2018/hyperlinkcolor" val="tx"/>
                  </a:ext>
                </a:extLst>
              </a:hlinkClick>
            </a:endParaRPr>
          </a:p>
          <a:p>
            <a:pPr marL="0" indent="0">
              <a:lnSpc>
                <a:spcPct val="100000"/>
              </a:lnSpc>
              <a:spcBef>
                <a:spcPts val="1400"/>
              </a:spcBef>
              <a:buNone/>
            </a:pPr>
            <a:endParaRPr lang="en-US" sz="2800" dirty="0">
              <a:solidFill>
                <a:srgbClr val="954F72"/>
              </a:solidFill>
              <a:latin typeface="Abadi" panose="020B0604020104020204" pitchFamily="34" charset="0"/>
              <a:hlinkClick r:id="rId3">
                <a:extLst>
                  <a:ext uri="{A12FA001-AC4F-418D-AE19-62706E023703}">
                    <ahyp:hlinkClr xmlns:ahyp="http://schemas.microsoft.com/office/drawing/2018/hyperlinkcolor" val="tx"/>
                  </a:ext>
                </a:extLst>
              </a:hlinkClick>
            </a:endParaRPr>
          </a:p>
          <a:p>
            <a:pPr marL="0" indent="0">
              <a:lnSpc>
                <a:spcPct val="100000"/>
              </a:lnSpc>
              <a:spcBef>
                <a:spcPts val="1400"/>
              </a:spcBef>
              <a:buNone/>
            </a:pPr>
            <a:endParaRPr lang="en-US" sz="2400" dirty="0">
              <a:solidFill>
                <a:srgbClr val="954F72"/>
              </a:solidFill>
              <a:latin typeface="Abadi" panose="020B0604020104020204" pitchFamily="34" charset="0"/>
              <a:hlinkClick r:id="rId3">
                <a:extLst>
                  <a:ext uri="{A12FA001-AC4F-418D-AE19-62706E023703}">
                    <ahyp:hlinkClr xmlns:ahyp="http://schemas.microsoft.com/office/drawing/2018/hyperlinkcolor" val="tx"/>
                  </a:ext>
                </a:extLst>
              </a:hlinkClick>
            </a:endParaRPr>
          </a:p>
          <a:p>
            <a:pPr marL="0" indent="0">
              <a:lnSpc>
                <a:spcPct val="100000"/>
              </a:lnSpc>
              <a:spcBef>
                <a:spcPts val="1400"/>
              </a:spcBef>
              <a:buNone/>
            </a:pPr>
            <a:r>
              <a:rPr lang="en-US" sz="2000" dirty="0">
                <a:solidFill>
                  <a:srgbClr val="0B49CB"/>
                </a:solidFill>
                <a:latin typeface="Abadi" panose="020B0604020104020204" pitchFamily="34" charset="0"/>
                <a:hlinkClick r:id="rId4">
                  <a:extLst>
                    <a:ext uri="{A12FA001-AC4F-418D-AE19-62706E023703}">
                      <ahyp:hlinkClr xmlns:ahyp="http://schemas.microsoft.com/office/drawing/2018/hyperlinkcolor" val="tx"/>
                    </a:ext>
                  </a:extLst>
                </a:hlinkClick>
              </a:rPr>
              <a:t>GitHub URL</a:t>
            </a:r>
            <a:endParaRPr lang="en-US" sz="1600" dirty="0">
              <a:solidFill>
                <a:srgbClr val="0B49CB"/>
              </a:solidFill>
              <a:latin typeface="Abadi" panose="020B0604020104020204" pitchFamily="34" charset="0"/>
            </a:endParaRPr>
          </a:p>
        </p:txBody>
      </p:sp>
      <p:graphicFrame>
        <p:nvGraphicFramePr>
          <p:cNvPr id="8" name="Segnaposto contenuto 8">
            <a:extLst>
              <a:ext uri="{FF2B5EF4-FFF2-40B4-BE49-F238E27FC236}">
                <a16:creationId xmlns:a16="http://schemas.microsoft.com/office/drawing/2014/main" id="{45096DEC-9823-D845-8BF8-9262483D67BC}"/>
              </a:ext>
            </a:extLst>
          </p:cNvPr>
          <p:cNvGraphicFramePr>
            <a:graphicFrameLocks/>
          </p:cNvGraphicFramePr>
          <p:nvPr>
            <p:extLst>
              <p:ext uri="{D42A27DB-BD31-4B8C-83A1-F6EECF244321}">
                <p14:modId xmlns:p14="http://schemas.microsoft.com/office/powerpoint/2010/main" val="1676086674"/>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331</TotalTime>
  <Words>2553</Words>
  <Application>Microsoft Office PowerPoint</Application>
  <PresentationFormat>Widescreen</PresentationFormat>
  <Paragraphs>295</Paragraphs>
  <Slides>47</Slides>
  <Notes>4</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Salvatore Baglieri</cp:lastModifiedBy>
  <cp:revision>217</cp:revision>
  <dcterms:created xsi:type="dcterms:W3CDTF">2021-04-29T18:58:34Z</dcterms:created>
  <dcterms:modified xsi:type="dcterms:W3CDTF">2023-04-03T15:27:14Z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